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662738" cy="9906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FFFF"/>
    <a:srgbClr val="FF99CC"/>
    <a:srgbClr val="D6A3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A91E63-4EC8-49E6-BA0C-B5FF5E59C05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78B0B143-39DB-4449-8E01-BF8C2DFFA936}">
      <dgm:prSet phldrT="[텍스트]"/>
      <dgm:spPr/>
      <dgm:t>
        <a:bodyPr/>
        <a:lstStyle/>
        <a:p>
          <a:pPr latinLnBrk="1"/>
          <a:r>
            <a:rPr lang="en-US" altLang="ko-KR" dirty="0" smtClean="0"/>
            <a:t>O.T</a:t>
          </a:r>
          <a:endParaRPr lang="ko-KR" altLang="en-US" dirty="0"/>
        </a:p>
      </dgm:t>
    </dgm:pt>
    <dgm:pt modelId="{B215EE1A-F778-4B2E-9B59-6C2523AAB384}" type="parTrans" cxnId="{8B760B2B-1F97-4A73-8C13-45B8ED24F36A}">
      <dgm:prSet/>
      <dgm:spPr/>
      <dgm:t>
        <a:bodyPr/>
        <a:lstStyle/>
        <a:p>
          <a:pPr latinLnBrk="1"/>
          <a:endParaRPr lang="ko-KR" altLang="en-US"/>
        </a:p>
      </dgm:t>
    </dgm:pt>
    <dgm:pt modelId="{644204BF-938E-465C-8CEF-C2C950D82361}" type="sibTrans" cxnId="{8B760B2B-1F97-4A73-8C13-45B8ED24F36A}">
      <dgm:prSet/>
      <dgm:spPr/>
      <dgm:t>
        <a:bodyPr/>
        <a:lstStyle/>
        <a:p>
          <a:pPr latinLnBrk="1"/>
          <a:endParaRPr lang="ko-KR" altLang="en-US"/>
        </a:p>
      </dgm:t>
    </dgm:pt>
    <dgm:pt modelId="{B90D101A-C0F8-4CF9-95AA-D37F94C4C0EC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자립데이활동</a:t>
          </a:r>
          <a:r>
            <a:rPr lang="ko-KR" altLang="en-US" dirty="0" smtClean="0"/>
            <a:t> 취지설명 및 참가규칙 정하기</a:t>
          </a:r>
          <a:endParaRPr lang="ko-KR" altLang="en-US" dirty="0"/>
        </a:p>
      </dgm:t>
    </dgm:pt>
    <dgm:pt modelId="{BC8487CD-E892-4ACF-A4BD-C06C5E8665E7}" type="parTrans" cxnId="{DFC9A5D9-0ECF-4B99-B232-D5AE7BAA13D2}">
      <dgm:prSet/>
      <dgm:spPr/>
      <dgm:t>
        <a:bodyPr/>
        <a:lstStyle/>
        <a:p>
          <a:pPr latinLnBrk="1"/>
          <a:endParaRPr lang="ko-KR" altLang="en-US"/>
        </a:p>
      </dgm:t>
    </dgm:pt>
    <dgm:pt modelId="{065C4B6A-7E57-4BA6-B971-B4888FFFF278}" type="sibTrans" cxnId="{DFC9A5D9-0ECF-4B99-B232-D5AE7BAA13D2}">
      <dgm:prSet/>
      <dgm:spPr/>
      <dgm:t>
        <a:bodyPr/>
        <a:lstStyle/>
        <a:p>
          <a:pPr latinLnBrk="1"/>
          <a:endParaRPr lang="ko-KR" altLang="en-US"/>
        </a:p>
      </dgm:t>
    </dgm:pt>
    <dgm:pt modelId="{58A2A35B-A601-42DA-A24A-60681D0D3BCD}">
      <dgm:prSet phldrT="[텍스트]"/>
      <dgm:spPr/>
      <dgm:t>
        <a:bodyPr/>
        <a:lstStyle/>
        <a:p>
          <a:pPr latinLnBrk="1"/>
          <a:r>
            <a:rPr lang="en-US" altLang="ko-KR" dirty="0" smtClean="0"/>
            <a:t>4</a:t>
          </a:r>
          <a:r>
            <a:rPr lang="ko-KR" altLang="en-US" dirty="0" smtClean="0"/>
            <a:t>회기 동안의 활동계획 오리엔테이션</a:t>
          </a:r>
          <a:endParaRPr lang="ko-KR" altLang="en-US" dirty="0"/>
        </a:p>
      </dgm:t>
    </dgm:pt>
    <dgm:pt modelId="{63B283BD-29F6-41E9-AB5A-B535767614B9}" type="parTrans" cxnId="{A1FE9D74-76B6-40C4-AD79-B9F4502D54C8}">
      <dgm:prSet/>
      <dgm:spPr/>
      <dgm:t>
        <a:bodyPr/>
        <a:lstStyle/>
        <a:p>
          <a:pPr latinLnBrk="1"/>
          <a:endParaRPr lang="ko-KR" altLang="en-US"/>
        </a:p>
      </dgm:t>
    </dgm:pt>
    <dgm:pt modelId="{4B93AB36-654E-4294-BCF0-40FAE8080EAE}" type="sibTrans" cxnId="{A1FE9D74-76B6-40C4-AD79-B9F4502D54C8}">
      <dgm:prSet/>
      <dgm:spPr/>
      <dgm:t>
        <a:bodyPr/>
        <a:lstStyle/>
        <a:p>
          <a:pPr latinLnBrk="1"/>
          <a:endParaRPr lang="ko-KR" altLang="en-US"/>
        </a:p>
      </dgm:t>
    </dgm:pt>
    <dgm:pt modelId="{4A5EB68E-D452-4826-9751-9D26761956D2}">
      <dgm:prSet phldrT="[텍스트]"/>
      <dgm:spPr/>
      <dgm:t>
        <a:bodyPr/>
        <a:lstStyle/>
        <a:p>
          <a:pPr latinLnBrk="1"/>
          <a:r>
            <a:rPr lang="en-US" altLang="ko-KR" dirty="0" smtClean="0"/>
            <a:t>1</a:t>
          </a:r>
          <a:r>
            <a:rPr lang="ko-KR" altLang="en-US" dirty="0" smtClean="0"/>
            <a:t>회기</a:t>
          </a:r>
          <a:endParaRPr lang="ko-KR" altLang="en-US" dirty="0"/>
        </a:p>
      </dgm:t>
    </dgm:pt>
    <dgm:pt modelId="{E5848E6B-2061-4E09-98C6-A24A466281D9}" type="parTrans" cxnId="{78995218-5BA7-4234-83C4-CCAA3E24E662}">
      <dgm:prSet/>
      <dgm:spPr/>
      <dgm:t>
        <a:bodyPr/>
        <a:lstStyle/>
        <a:p>
          <a:pPr latinLnBrk="1"/>
          <a:endParaRPr lang="ko-KR" altLang="en-US"/>
        </a:p>
      </dgm:t>
    </dgm:pt>
    <dgm:pt modelId="{0A5C079F-A2C7-4719-93ED-820A90AA9DBD}" type="sibTrans" cxnId="{78995218-5BA7-4234-83C4-CCAA3E24E662}">
      <dgm:prSet/>
      <dgm:spPr/>
      <dgm:t>
        <a:bodyPr/>
        <a:lstStyle/>
        <a:p>
          <a:pPr latinLnBrk="1"/>
          <a:endParaRPr lang="ko-KR" altLang="en-US"/>
        </a:p>
      </dgm:t>
    </dgm:pt>
    <dgm:pt modelId="{EC41A315-BE34-470C-A83F-BAB541E20ED1}">
      <dgm:prSet phldrT="[텍스트]"/>
      <dgm:spPr/>
      <dgm:t>
        <a:bodyPr/>
        <a:lstStyle/>
        <a:p>
          <a:pPr latinLnBrk="1"/>
          <a:r>
            <a:rPr lang="ko-KR" altLang="en-US" dirty="0" smtClean="0"/>
            <a:t>청소년을 위한 식품영양군 교육</a:t>
          </a:r>
          <a:r>
            <a:rPr lang="en-US" altLang="ko-KR" dirty="0" smtClean="0"/>
            <a:t>(</a:t>
          </a:r>
          <a:r>
            <a:rPr lang="ko-KR" altLang="en-US" dirty="0" smtClean="0"/>
            <a:t>임현미 영양사님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995BBF90-4450-4321-8336-434341C682EA}" type="parTrans" cxnId="{B5AF6681-A6BB-4239-B388-0D10AC8B9CC6}">
      <dgm:prSet/>
      <dgm:spPr/>
      <dgm:t>
        <a:bodyPr/>
        <a:lstStyle/>
        <a:p>
          <a:pPr latinLnBrk="1"/>
          <a:endParaRPr lang="ko-KR" altLang="en-US"/>
        </a:p>
      </dgm:t>
    </dgm:pt>
    <dgm:pt modelId="{9115CC61-6974-46CF-AD5F-358580941D3E}" type="sibTrans" cxnId="{B5AF6681-A6BB-4239-B388-0D10AC8B9CC6}">
      <dgm:prSet/>
      <dgm:spPr/>
      <dgm:t>
        <a:bodyPr/>
        <a:lstStyle/>
        <a:p>
          <a:pPr latinLnBrk="1"/>
          <a:endParaRPr lang="ko-KR" altLang="en-US"/>
        </a:p>
      </dgm:t>
    </dgm:pt>
    <dgm:pt modelId="{D4107D52-101A-493B-A08C-955CBFE17FD9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균형잡힌</a:t>
          </a:r>
          <a:r>
            <a:rPr lang="ko-KR" altLang="en-US" dirty="0" smtClean="0"/>
            <a:t> 식단 및 메뉴선정을 위한 기초교육실시</a:t>
          </a:r>
          <a:endParaRPr lang="ko-KR" altLang="en-US" dirty="0"/>
        </a:p>
      </dgm:t>
    </dgm:pt>
    <dgm:pt modelId="{FFDFC70C-D4D5-4B1E-900A-7645E8907866}" type="parTrans" cxnId="{23DE8A20-DEB3-4601-BA8A-8934571CCC54}">
      <dgm:prSet/>
      <dgm:spPr/>
      <dgm:t>
        <a:bodyPr/>
        <a:lstStyle/>
        <a:p>
          <a:pPr latinLnBrk="1"/>
          <a:endParaRPr lang="ko-KR" altLang="en-US"/>
        </a:p>
      </dgm:t>
    </dgm:pt>
    <dgm:pt modelId="{57FDDF35-E318-4DF3-8753-78C8BD51844A}" type="sibTrans" cxnId="{23DE8A20-DEB3-4601-BA8A-8934571CCC54}">
      <dgm:prSet/>
      <dgm:spPr/>
      <dgm:t>
        <a:bodyPr/>
        <a:lstStyle/>
        <a:p>
          <a:pPr latinLnBrk="1"/>
          <a:endParaRPr lang="ko-KR" altLang="en-US"/>
        </a:p>
      </dgm:t>
    </dgm:pt>
    <dgm:pt modelId="{F377A174-F31A-426D-B3E7-E0E4CBE24A5B}">
      <dgm:prSet phldrT="[텍스트]"/>
      <dgm:spPr/>
      <dgm:t>
        <a:bodyPr/>
        <a:lstStyle/>
        <a:p>
          <a:pPr latinLnBrk="1"/>
          <a:r>
            <a:rPr lang="en-US" altLang="ko-KR" dirty="0" smtClean="0"/>
            <a:t>2</a:t>
          </a:r>
          <a:r>
            <a:rPr lang="ko-KR" altLang="en-US" dirty="0" smtClean="0"/>
            <a:t>회기</a:t>
          </a:r>
          <a:endParaRPr lang="ko-KR" altLang="en-US" dirty="0"/>
        </a:p>
      </dgm:t>
    </dgm:pt>
    <dgm:pt modelId="{CD749AEB-FCCE-4D73-984D-B3749C8B2381}" type="parTrans" cxnId="{A7C0E244-943B-4937-BF88-67EFD25A8D3E}">
      <dgm:prSet/>
      <dgm:spPr/>
      <dgm:t>
        <a:bodyPr/>
        <a:lstStyle/>
        <a:p>
          <a:pPr latinLnBrk="1"/>
          <a:endParaRPr lang="ko-KR" altLang="en-US"/>
        </a:p>
      </dgm:t>
    </dgm:pt>
    <dgm:pt modelId="{E372A283-4725-460F-B019-C0120711306C}" type="sibTrans" cxnId="{A7C0E244-943B-4937-BF88-67EFD25A8D3E}">
      <dgm:prSet/>
      <dgm:spPr/>
      <dgm:t>
        <a:bodyPr/>
        <a:lstStyle/>
        <a:p>
          <a:pPr latinLnBrk="1"/>
          <a:endParaRPr lang="ko-KR" altLang="en-US"/>
        </a:p>
      </dgm:t>
    </dgm:pt>
    <dgm:pt modelId="{7DDAA231-9834-43CE-AF6E-4580B8A19166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팀별</a:t>
          </a:r>
          <a:r>
            <a:rPr lang="ko-KR" altLang="en-US" dirty="0" smtClean="0"/>
            <a:t> 메뉴선정</a:t>
          </a:r>
          <a:r>
            <a:rPr lang="en-US" altLang="ko-KR" dirty="0" smtClean="0"/>
            <a:t>, </a:t>
          </a:r>
          <a:r>
            <a:rPr lang="ko-KR" altLang="en-US" dirty="0" err="1" smtClean="0"/>
            <a:t>레시피</a:t>
          </a:r>
          <a:r>
            <a:rPr lang="en-US" altLang="ko-KR" dirty="0" smtClean="0"/>
            <a:t>(</a:t>
          </a:r>
          <a:r>
            <a:rPr lang="ko-KR" altLang="en-US" dirty="0" smtClean="0"/>
            <a:t>요리방법</a:t>
          </a:r>
          <a:r>
            <a:rPr lang="en-US" altLang="ko-KR" dirty="0" smtClean="0"/>
            <a:t>),</a:t>
          </a:r>
          <a:r>
            <a:rPr lang="ko-KR" altLang="en-US" dirty="0" err="1" smtClean="0"/>
            <a:t>식재료</a:t>
          </a:r>
          <a:r>
            <a:rPr lang="en-US" altLang="ko-KR" dirty="0" smtClean="0"/>
            <a:t>,</a:t>
          </a:r>
          <a:r>
            <a:rPr lang="ko-KR" altLang="en-US" dirty="0" smtClean="0"/>
            <a:t>조리도구 확인</a:t>
          </a:r>
          <a:endParaRPr lang="ko-KR" altLang="en-US" dirty="0"/>
        </a:p>
      </dgm:t>
    </dgm:pt>
    <dgm:pt modelId="{5A9CD662-6B31-4E29-ADA7-5591784583D7}" type="parTrans" cxnId="{125AB8C1-BF76-4ACE-BFD0-8BD296060303}">
      <dgm:prSet/>
      <dgm:spPr/>
      <dgm:t>
        <a:bodyPr/>
        <a:lstStyle/>
        <a:p>
          <a:pPr latinLnBrk="1"/>
          <a:endParaRPr lang="ko-KR" altLang="en-US"/>
        </a:p>
      </dgm:t>
    </dgm:pt>
    <dgm:pt modelId="{5D709B19-FBBA-47B4-9478-7BB1CE122CCA}" type="sibTrans" cxnId="{125AB8C1-BF76-4ACE-BFD0-8BD296060303}">
      <dgm:prSet/>
      <dgm:spPr/>
      <dgm:t>
        <a:bodyPr/>
        <a:lstStyle/>
        <a:p>
          <a:pPr latinLnBrk="1"/>
          <a:endParaRPr lang="ko-KR" altLang="en-US"/>
        </a:p>
      </dgm:t>
    </dgm:pt>
    <dgm:pt modelId="{BCC2FA93-6B95-4DAA-8DC5-4C95095D1C1C}">
      <dgm:prSet phldrT="[텍스트]"/>
      <dgm:spPr/>
      <dgm:t>
        <a:bodyPr/>
        <a:lstStyle/>
        <a:p>
          <a:pPr latinLnBrk="1"/>
          <a:r>
            <a:rPr lang="ko-KR" altLang="en-US" dirty="0" smtClean="0"/>
            <a:t>장보기 활동계획표 작성</a:t>
          </a:r>
          <a:r>
            <a:rPr lang="en-US" altLang="ko-KR" dirty="0" smtClean="0"/>
            <a:t>(&lt;-</a:t>
          </a:r>
          <a:r>
            <a:rPr lang="ko-KR" altLang="en-US" dirty="0" smtClean="0"/>
            <a:t>쇼핑리스트 등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A5E485C5-F68F-44CC-8F49-AFB3973A92DB}" type="parTrans" cxnId="{70048FE5-2C52-4BB2-9EA5-30E305C81224}">
      <dgm:prSet/>
      <dgm:spPr/>
      <dgm:t>
        <a:bodyPr/>
        <a:lstStyle/>
        <a:p>
          <a:pPr latinLnBrk="1"/>
          <a:endParaRPr lang="ko-KR" altLang="en-US"/>
        </a:p>
      </dgm:t>
    </dgm:pt>
    <dgm:pt modelId="{F8C437EA-2F21-44CC-9B7E-2991AC7F5A56}" type="sibTrans" cxnId="{70048FE5-2C52-4BB2-9EA5-30E305C81224}">
      <dgm:prSet/>
      <dgm:spPr/>
      <dgm:t>
        <a:bodyPr/>
        <a:lstStyle/>
        <a:p>
          <a:pPr latinLnBrk="1"/>
          <a:endParaRPr lang="ko-KR" altLang="en-US"/>
        </a:p>
      </dgm:t>
    </dgm:pt>
    <dgm:pt modelId="{36A47A84-825D-4B02-93A1-49885F0BED36}" type="pres">
      <dgm:prSet presAssocID="{3FA91E63-4EC8-49E6-BA0C-B5FF5E59C053}" presName="linearFlow" presStyleCnt="0">
        <dgm:presLayoutVars>
          <dgm:dir/>
          <dgm:animLvl val="lvl"/>
          <dgm:resizeHandles val="exact"/>
        </dgm:presLayoutVars>
      </dgm:prSet>
      <dgm:spPr/>
    </dgm:pt>
    <dgm:pt modelId="{5B054E01-FC7E-4306-8E0F-EC0AB47B7DF8}" type="pres">
      <dgm:prSet presAssocID="{78B0B143-39DB-4449-8E01-BF8C2DFFA936}" presName="composite" presStyleCnt="0"/>
      <dgm:spPr/>
    </dgm:pt>
    <dgm:pt modelId="{BA9CFE10-7ACF-4FFB-A7B9-62997762A1C4}" type="pres">
      <dgm:prSet presAssocID="{78B0B143-39DB-4449-8E01-BF8C2DFFA93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B7EAC77-6989-41B6-940A-50188DE333AE}" type="pres">
      <dgm:prSet presAssocID="{78B0B143-39DB-4449-8E01-BF8C2DFFA93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898BBFC-74B9-4AC4-BD00-6E2A26618CBB}" type="pres">
      <dgm:prSet presAssocID="{644204BF-938E-465C-8CEF-C2C950D82361}" presName="sp" presStyleCnt="0"/>
      <dgm:spPr/>
    </dgm:pt>
    <dgm:pt modelId="{7E5B94AD-E976-469A-BE82-2F2125AD684A}" type="pres">
      <dgm:prSet presAssocID="{4A5EB68E-D452-4826-9751-9D26761956D2}" presName="composite" presStyleCnt="0"/>
      <dgm:spPr/>
    </dgm:pt>
    <dgm:pt modelId="{58BADE78-D339-488F-AE32-B0C884B94006}" type="pres">
      <dgm:prSet presAssocID="{4A5EB68E-D452-4826-9751-9D26761956D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9F1ECF4-3807-4C12-BC39-D283F493023E}" type="pres">
      <dgm:prSet presAssocID="{4A5EB68E-D452-4826-9751-9D26761956D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8809838-F401-4C69-A2BB-7A6CC0F7810A}" type="pres">
      <dgm:prSet presAssocID="{0A5C079F-A2C7-4719-93ED-820A90AA9DBD}" presName="sp" presStyleCnt="0"/>
      <dgm:spPr/>
    </dgm:pt>
    <dgm:pt modelId="{E62EE1BD-FE74-4668-AFEA-C4C5AB5795D5}" type="pres">
      <dgm:prSet presAssocID="{F377A174-F31A-426D-B3E7-E0E4CBE24A5B}" presName="composite" presStyleCnt="0"/>
      <dgm:spPr/>
    </dgm:pt>
    <dgm:pt modelId="{3463195A-8A6F-48E0-93FE-592943383289}" type="pres">
      <dgm:prSet presAssocID="{F377A174-F31A-426D-B3E7-E0E4CBE24A5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9519386-9C4A-436C-9922-0C95BC2E7770}" type="pres">
      <dgm:prSet presAssocID="{F377A174-F31A-426D-B3E7-E0E4CBE24A5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25AB8C1-BF76-4ACE-BFD0-8BD296060303}" srcId="{F377A174-F31A-426D-B3E7-E0E4CBE24A5B}" destId="{7DDAA231-9834-43CE-AF6E-4580B8A19166}" srcOrd="0" destOrd="0" parTransId="{5A9CD662-6B31-4E29-ADA7-5591784583D7}" sibTransId="{5D709B19-FBBA-47B4-9478-7BB1CE122CCA}"/>
    <dgm:cxn modelId="{F8CBB462-15EF-4E9E-8B2D-D8F5E275A0BC}" type="presOf" srcId="{7DDAA231-9834-43CE-AF6E-4580B8A19166}" destId="{79519386-9C4A-436C-9922-0C95BC2E7770}" srcOrd="0" destOrd="0" presId="urn:microsoft.com/office/officeart/2005/8/layout/chevron2"/>
    <dgm:cxn modelId="{A7C0E244-943B-4937-BF88-67EFD25A8D3E}" srcId="{3FA91E63-4EC8-49E6-BA0C-B5FF5E59C053}" destId="{F377A174-F31A-426D-B3E7-E0E4CBE24A5B}" srcOrd="2" destOrd="0" parTransId="{CD749AEB-FCCE-4D73-984D-B3749C8B2381}" sibTransId="{E372A283-4725-460F-B019-C0120711306C}"/>
    <dgm:cxn modelId="{757C854C-42FD-4E5B-A1EA-31C79D8FC06D}" type="presOf" srcId="{D4107D52-101A-493B-A08C-955CBFE17FD9}" destId="{D9F1ECF4-3807-4C12-BC39-D283F493023E}" srcOrd="0" destOrd="1" presId="urn:microsoft.com/office/officeart/2005/8/layout/chevron2"/>
    <dgm:cxn modelId="{E2219A07-EE26-4100-A605-B682FD8C91D9}" type="presOf" srcId="{B90D101A-C0F8-4CF9-95AA-D37F94C4C0EC}" destId="{1B7EAC77-6989-41B6-940A-50188DE333AE}" srcOrd="0" destOrd="0" presId="urn:microsoft.com/office/officeart/2005/8/layout/chevron2"/>
    <dgm:cxn modelId="{2EBD2514-4530-4BD9-B25B-3B3A6625F5D7}" type="presOf" srcId="{4A5EB68E-D452-4826-9751-9D26761956D2}" destId="{58BADE78-D339-488F-AE32-B0C884B94006}" srcOrd="0" destOrd="0" presId="urn:microsoft.com/office/officeart/2005/8/layout/chevron2"/>
    <dgm:cxn modelId="{A1FE9D74-76B6-40C4-AD79-B9F4502D54C8}" srcId="{78B0B143-39DB-4449-8E01-BF8C2DFFA936}" destId="{58A2A35B-A601-42DA-A24A-60681D0D3BCD}" srcOrd="1" destOrd="0" parTransId="{63B283BD-29F6-41E9-AB5A-B535767614B9}" sibTransId="{4B93AB36-654E-4294-BCF0-40FAE8080EAE}"/>
    <dgm:cxn modelId="{B5AF6681-A6BB-4239-B388-0D10AC8B9CC6}" srcId="{4A5EB68E-D452-4826-9751-9D26761956D2}" destId="{EC41A315-BE34-470C-A83F-BAB541E20ED1}" srcOrd="0" destOrd="0" parTransId="{995BBF90-4450-4321-8336-434341C682EA}" sibTransId="{9115CC61-6974-46CF-AD5F-358580941D3E}"/>
    <dgm:cxn modelId="{23DE8A20-DEB3-4601-BA8A-8934571CCC54}" srcId="{4A5EB68E-D452-4826-9751-9D26761956D2}" destId="{D4107D52-101A-493B-A08C-955CBFE17FD9}" srcOrd="1" destOrd="0" parTransId="{FFDFC70C-D4D5-4B1E-900A-7645E8907866}" sibTransId="{57FDDF35-E318-4DF3-8753-78C8BD51844A}"/>
    <dgm:cxn modelId="{78995218-5BA7-4234-83C4-CCAA3E24E662}" srcId="{3FA91E63-4EC8-49E6-BA0C-B5FF5E59C053}" destId="{4A5EB68E-D452-4826-9751-9D26761956D2}" srcOrd="1" destOrd="0" parTransId="{E5848E6B-2061-4E09-98C6-A24A466281D9}" sibTransId="{0A5C079F-A2C7-4719-93ED-820A90AA9DBD}"/>
    <dgm:cxn modelId="{8DFF5004-147C-462E-8AA5-17F0E06A23F1}" type="presOf" srcId="{EC41A315-BE34-470C-A83F-BAB541E20ED1}" destId="{D9F1ECF4-3807-4C12-BC39-D283F493023E}" srcOrd="0" destOrd="0" presId="urn:microsoft.com/office/officeart/2005/8/layout/chevron2"/>
    <dgm:cxn modelId="{780F99F3-8A01-47B2-9F32-B9FCC26B8FF0}" type="presOf" srcId="{F377A174-F31A-426D-B3E7-E0E4CBE24A5B}" destId="{3463195A-8A6F-48E0-93FE-592943383289}" srcOrd="0" destOrd="0" presId="urn:microsoft.com/office/officeart/2005/8/layout/chevron2"/>
    <dgm:cxn modelId="{DDD3C199-4423-4CD3-8E45-BFAFF15B7A69}" type="presOf" srcId="{78B0B143-39DB-4449-8E01-BF8C2DFFA936}" destId="{BA9CFE10-7ACF-4FFB-A7B9-62997762A1C4}" srcOrd="0" destOrd="0" presId="urn:microsoft.com/office/officeart/2005/8/layout/chevron2"/>
    <dgm:cxn modelId="{7DBD42F0-3E4F-4FA9-99CF-F3EB0116165B}" type="presOf" srcId="{3FA91E63-4EC8-49E6-BA0C-B5FF5E59C053}" destId="{36A47A84-825D-4B02-93A1-49885F0BED36}" srcOrd="0" destOrd="0" presId="urn:microsoft.com/office/officeart/2005/8/layout/chevron2"/>
    <dgm:cxn modelId="{FFE4E869-EA00-4D64-850C-C0F9853A11A1}" type="presOf" srcId="{BCC2FA93-6B95-4DAA-8DC5-4C95095D1C1C}" destId="{79519386-9C4A-436C-9922-0C95BC2E7770}" srcOrd="0" destOrd="1" presId="urn:microsoft.com/office/officeart/2005/8/layout/chevron2"/>
    <dgm:cxn modelId="{8B760B2B-1F97-4A73-8C13-45B8ED24F36A}" srcId="{3FA91E63-4EC8-49E6-BA0C-B5FF5E59C053}" destId="{78B0B143-39DB-4449-8E01-BF8C2DFFA936}" srcOrd="0" destOrd="0" parTransId="{B215EE1A-F778-4B2E-9B59-6C2523AAB384}" sibTransId="{644204BF-938E-465C-8CEF-C2C950D82361}"/>
    <dgm:cxn modelId="{DFC9A5D9-0ECF-4B99-B232-D5AE7BAA13D2}" srcId="{78B0B143-39DB-4449-8E01-BF8C2DFFA936}" destId="{B90D101A-C0F8-4CF9-95AA-D37F94C4C0EC}" srcOrd="0" destOrd="0" parTransId="{BC8487CD-E892-4ACF-A4BD-C06C5E8665E7}" sibTransId="{065C4B6A-7E57-4BA6-B971-B4888FFFF278}"/>
    <dgm:cxn modelId="{215CFBDF-3A2A-4A86-A66F-219EA2BFA0F4}" type="presOf" srcId="{58A2A35B-A601-42DA-A24A-60681D0D3BCD}" destId="{1B7EAC77-6989-41B6-940A-50188DE333AE}" srcOrd="0" destOrd="1" presId="urn:microsoft.com/office/officeart/2005/8/layout/chevron2"/>
    <dgm:cxn modelId="{70048FE5-2C52-4BB2-9EA5-30E305C81224}" srcId="{F377A174-F31A-426D-B3E7-E0E4CBE24A5B}" destId="{BCC2FA93-6B95-4DAA-8DC5-4C95095D1C1C}" srcOrd="1" destOrd="0" parTransId="{A5E485C5-F68F-44CC-8F49-AFB3973A92DB}" sibTransId="{F8C437EA-2F21-44CC-9B7E-2991AC7F5A56}"/>
    <dgm:cxn modelId="{C05D9802-9FA0-4BFB-A570-E0D89093E0B2}" type="presParOf" srcId="{36A47A84-825D-4B02-93A1-49885F0BED36}" destId="{5B054E01-FC7E-4306-8E0F-EC0AB47B7DF8}" srcOrd="0" destOrd="0" presId="urn:microsoft.com/office/officeart/2005/8/layout/chevron2"/>
    <dgm:cxn modelId="{C48660E0-B1FD-45C8-AC89-7EC30AC553B3}" type="presParOf" srcId="{5B054E01-FC7E-4306-8E0F-EC0AB47B7DF8}" destId="{BA9CFE10-7ACF-4FFB-A7B9-62997762A1C4}" srcOrd="0" destOrd="0" presId="urn:microsoft.com/office/officeart/2005/8/layout/chevron2"/>
    <dgm:cxn modelId="{814214A0-1182-4D63-84EC-0CAEF6AC6BBF}" type="presParOf" srcId="{5B054E01-FC7E-4306-8E0F-EC0AB47B7DF8}" destId="{1B7EAC77-6989-41B6-940A-50188DE333AE}" srcOrd="1" destOrd="0" presId="urn:microsoft.com/office/officeart/2005/8/layout/chevron2"/>
    <dgm:cxn modelId="{49AA7922-6AF6-4681-9EA0-C10812CF29ED}" type="presParOf" srcId="{36A47A84-825D-4B02-93A1-49885F0BED36}" destId="{3898BBFC-74B9-4AC4-BD00-6E2A26618CBB}" srcOrd="1" destOrd="0" presId="urn:microsoft.com/office/officeart/2005/8/layout/chevron2"/>
    <dgm:cxn modelId="{0BF1B1BB-1498-4F76-B271-24B3864E2FEB}" type="presParOf" srcId="{36A47A84-825D-4B02-93A1-49885F0BED36}" destId="{7E5B94AD-E976-469A-BE82-2F2125AD684A}" srcOrd="2" destOrd="0" presId="urn:microsoft.com/office/officeart/2005/8/layout/chevron2"/>
    <dgm:cxn modelId="{1A3E7A5B-4594-4D7A-9EF1-60B841929871}" type="presParOf" srcId="{7E5B94AD-E976-469A-BE82-2F2125AD684A}" destId="{58BADE78-D339-488F-AE32-B0C884B94006}" srcOrd="0" destOrd="0" presId="urn:microsoft.com/office/officeart/2005/8/layout/chevron2"/>
    <dgm:cxn modelId="{CFBD3BD9-F73A-43C4-ABA8-EB3C9873DE18}" type="presParOf" srcId="{7E5B94AD-E976-469A-BE82-2F2125AD684A}" destId="{D9F1ECF4-3807-4C12-BC39-D283F493023E}" srcOrd="1" destOrd="0" presId="urn:microsoft.com/office/officeart/2005/8/layout/chevron2"/>
    <dgm:cxn modelId="{28F0C030-F718-4459-B89C-CF961D89950A}" type="presParOf" srcId="{36A47A84-825D-4B02-93A1-49885F0BED36}" destId="{18809838-F401-4C69-A2BB-7A6CC0F7810A}" srcOrd="3" destOrd="0" presId="urn:microsoft.com/office/officeart/2005/8/layout/chevron2"/>
    <dgm:cxn modelId="{330037DF-0976-4AD7-B091-138CD86561DB}" type="presParOf" srcId="{36A47A84-825D-4B02-93A1-49885F0BED36}" destId="{E62EE1BD-FE74-4668-AFEA-C4C5AB5795D5}" srcOrd="4" destOrd="0" presId="urn:microsoft.com/office/officeart/2005/8/layout/chevron2"/>
    <dgm:cxn modelId="{0225E6A4-5C0D-4B72-9D2D-32F5412A359C}" type="presParOf" srcId="{E62EE1BD-FE74-4668-AFEA-C4C5AB5795D5}" destId="{3463195A-8A6F-48E0-93FE-592943383289}" srcOrd="0" destOrd="0" presId="urn:microsoft.com/office/officeart/2005/8/layout/chevron2"/>
    <dgm:cxn modelId="{8343F0CC-DBDA-4400-AB47-8C6402DABDC8}" type="presParOf" srcId="{E62EE1BD-FE74-4668-AFEA-C4C5AB5795D5}" destId="{79519386-9C4A-436C-9922-0C95BC2E7770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A91E63-4EC8-49E6-BA0C-B5FF5E59C05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78B0B143-39DB-4449-8E01-BF8C2DFFA936}">
      <dgm:prSet phldrT="[텍스트]"/>
      <dgm:spPr/>
      <dgm:t>
        <a:bodyPr/>
        <a:lstStyle/>
        <a:p>
          <a:pPr latinLnBrk="1"/>
          <a:r>
            <a:rPr lang="en-US" altLang="ko-KR" dirty="0" smtClean="0"/>
            <a:t>3</a:t>
          </a:r>
          <a:r>
            <a:rPr lang="ko-KR" altLang="en-US" dirty="0" smtClean="0"/>
            <a:t>회기</a:t>
          </a:r>
          <a:endParaRPr lang="ko-KR" altLang="en-US" dirty="0"/>
        </a:p>
      </dgm:t>
    </dgm:pt>
    <dgm:pt modelId="{B215EE1A-F778-4B2E-9B59-6C2523AAB384}" type="parTrans" cxnId="{8B760B2B-1F97-4A73-8C13-45B8ED24F36A}">
      <dgm:prSet/>
      <dgm:spPr/>
      <dgm:t>
        <a:bodyPr/>
        <a:lstStyle/>
        <a:p>
          <a:pPr latinLnBrk="1"/>
          <a:endParaRPr lang="ko-KR" altLang="en-US"/>
        </a:p>
      </dgm:t>
    </dgm:pt>
    <dgm:pt modelId="{644204BF-938E-465C-8CEF-C2C950D82361}" type="sibTrans" cxnId="{8B760B2B-1F97-4A73-8C13-45B8ED24F36A}">
      <dgm:prSet/>
      <dgm:spPr/>
      <dgm:t>
        <a:bodyPr/>
        <a:lstStyle/>
        <a:p>
          <a:pPr latinLnBrk="1"/>
          <a:endParaRPr lang="ko-KR" altLang="en-US"/>
        </a:p>
      </dgm:t>
    </dgm:pt>
    <dgm:pt modelId="{B90D101A-C0F8-4CF9-95AA-D37F94C4C0EC}">
      <dgm:prSet phldrT="[텍스트]" custT="1"/>
      <dgm:spPr/>
      <dgm:t>
        <a:bodyPr/>
        <a:lstStyle/>
        <a:p>
          <a:pPr latinLnBrk="1"/>
          <a:r>
            <a:rPr lang="ko-KR" altLang="en-US" sz="1700" dirty="0" smtClean="0"/>
            <a:t>장보기 활동 실시 및 보고</a:t>
          </a:r>
          <a:r>
            <a:rPr lang="en-US" altLang="ko-KR" sz="1700" dirty="0" smtClean="0"/>
            <a:t>(</a:t>
          </a:r>
          <a:r>
            <a:rPr lang="ko-KR" altLang="en-US" sz="1700" dirty="0" smtClean="0"/>
            <a:t>지출증빙영수증 첨부 및 소감나누기 등</a:t>
          </a:r>
          <a:r>
            <a:rPr lang="en-US" altLang="ko-KR" sz="1700" dirty="0" smtClean="0"/>
            <a:t>)</a:t>
          </a:r>
          <a:endParaRPr lang="ko-KR" altLang="en-US" sz="1700" dirty="0"/>
        </a:p>
      </dgm:t>
    </dgm:pt>
    <dgm:pt modelId="{BC8487CD-E892-4ACF-A4BD-C06C5E8665E7}" type="parTrans" cxnId="{DFC9A5D9-0ECF-4B99-B232-D5AE7BAA13D2}">
      <dgm:prSet/>
      <dgm:spPr/>
      <dgm:t>
        <a:bodyPr/>
        <a:lstStyle/>
        <a:p>
          <a:pPr latinLnBrk="1"/>
          <a:endParaRPr lang="ko-KR" altLang="en-US"/>
        </a:p>
      </dgm:t>
    </dgm:pt>
    <dgm:pt modelId="{065C4B6A-7E57-4BA6-B971-B4888FFFF278}" type="sibTrans" cxnId="{DFC9A5D9-0ECF-4B99-B232-D5AE7BAA13D2}">
      <dgm:prSet/>
      <dgm:spPr/>
      <dgm:t>
        <a:bodyPr/>
        <a:lstStyle/>
        <a:p>
          <a:pPr latinLnBrk="1"/>
          <a:endParaRPr lang="ko-KR" altLang="en-US"/>
        </a:p>
      </dgm:t>
    </dgm:pt>
    <dgm:pt modelId="{58A2A35B-A601-42DA-A24A-60681D0D3BCD}">
      <dgm:prSet phldrT="[텍스트]"/>
      <dgm:spPr/>
      <dgm:t>
        <a:bodyPr/>
        <a:lstStyle/>
        <a:p>
          <a:pPr latinLnBrk="1"/>
          <a:r>
            <a:rPr lang="ko-KR" altLang="en-US" sz="1800" dirty="0" smtClean="0"/>
            <a:t>신선한 제품 구입 및 구매한 재료 보관</a:t>
          </a:r>
          <a:r>
            <a:rPr lang="en-US" altLang="ko-KR" sz="1800" dirty="0" smtClean="0"/>
            <a:t>(</a:t>
          </a:r>
          <a:r>
            <a:rPr lang="ko-KR" altLang="en-US" sz="1800" dirty="0" smtClean="0"/>
            <a:t>유통기한 및 재료에 따른 </a:t>
          </a:r>
          <a:r>
            <a:rPr lang="ko-KR" altLang="en-US" sz="1800" dirty="0" err="1" smtClean="0"/>
            <a:t>보관법</a:t>
          </a:r>
          <a:r>
            <a:rPr lang="ko-KR" altLang="en-US" sz="1800" dirty="0" smtClean="0"/>
            <a:t> 교육하기</a:t>
          </a:r>
          <a:r>
            <a:rPr lang="en-US" altLang="ko-KR" sz="1800" dirty="0" smtClean="0"/>
            <a:t>)</a:t>
          </a:r>
          <a:endParaRPr lang="ko-KR" altLang="en-US" sz="1800" dirty="0"/>
        </a:p>
      </dgm:t>
    </dgm:pt>
    <dgm:pt modelId="{63B283BD-29F6-41E9-AB5A-B535767614B9}" type="parTrans" cxnId="{A1FE9D74-76B6-40C4-AD79-B9F4502D54C8}">
      <dgm:prSet/>
      <dgm:spPr/>
      <dgm:t>
        <a:bodyPr/>
        <a:lstStyle/>
        <a:p>
          <a:pPr latinLnBrk="1"/>
          <a:endParaRPr lang="ko-KR" altLang="en-US"/>
        </a:p>
      </dgm:t>
    </dgm:pt>
    <dgm:pt modelId="{4B93AB36-654E-4294-BCF0-40FAE8080EAE}" type="sibTrans" cxnId="{A1FE9D74-76B6-40C4-AD79-B9F4502D54C8}">
      <dgm:prSet/>
      <dgm:spPr/>
      <dgm:t>
        <a:bodyPr/>
        <a:lstStyle/>
        <a:p>
          <a:pPr latinLnBrk="1"/>
          <a:endParaRPr lang="ko-KR" altLang="en-US"/>
        </a:p>
      </dgm:t>
    </dgm:pt>
    <dgm:pt modelId="{4A5EB68E-D452-4826-9751-9D26761956D2}">
      <dgm:prSet phldrT="[텍스트]"/>
      <dgm:spPr/>
      <dgm:t>
        <a:bodyPr/>
        <a:lstStyle/>
        <a:p>
          <a:pPr latinLnBrk="1"/>
          <a:r>
            <a:rPr lang="en-US" altLang="ko-KR" dirty="0" smtClean="0"/>
            <a:t>4</a:t>
          </a:r>
          <a:r>
            <a:rPr lang="ko-KR" altLang="en-US" dirty="0" smtClean="0"/>
            <a:t>회기</a:t>
          </a:r>
          <a:endParaRPr lang="ko-KR" altLang="en-US" dirty="0"/>
        </a:p>
      </dgm:t>
    </dgm:pt>
    <dgm:pt modelId="{E5848E6B-2061-4E09-98C6-A24A466281D9}" type="parTrans" cxnId="{78995218-5BA7-4234-83C4-CCAA3E24E662}">
      <dgm:prSet/>
      <dgm:spPr/>
      <dgm:t>
        <a:bodyPr/>
        <a:lstStyle/>
        <a:p>
          <a:pPr latinLnBrk="1"/>
          <a:endParaRPr lang="ko-KR" altLang="en-US"/>
        </a:p>
      </dgm:t>
    </dgm:pt>
    <dgm:pt modelId="{0A5C079F-A2C7-4719-93ED-820A90AA9DBD}" type="sibTrans" cxnId="{78995218-5BA7-4234-83C4-CCAA3E24E662}">
      <dgm:prSet/>
      <dgm:spPr/>
      <dgm:t>
        <a:bodyPr/>
        <a:lstStyle/>
        <a:p>
          <a:pPr latinLnBrk="1"/>
          <a:endParaRPr lang="ko-KR" altLang="en-US"/>
        </a:p>
      </dgm:t>
    </dgm:pt>
    <dgm:pt modelId="{EC41A315-BE34-470C-A83F-BAB541E20ED1}">
      <dgm:prSet phldrT="[텍스트]"/>
      <dgm:spPr/>
      <dgm:t>
        <a:bodyPr/>
        <a:lstStyle/>
        <a:p>
          <a:pPr latinLnBrk="1"/>
          <a:r>
            <a:rPr lang="ko-KR" altLang="en-US" dirty="0" smtClean="0"/>
            <a:t>조리활동 실시 및 시식</a:t>
          </a:r>
          <a:endParaRPr lang="ko-KR" altLang="en-US" dirty="0"/>
        </a:p>
      </dgm:t>
    </dgm:pt>
    <dgm:pt modelId="{995BBF90-4450-4321-8336-434341C682EA}" type="parTrans" cxnId="{B5AF6681-A6BB-4239-B388-0D10AC8B9CC6}">
      <dgm:prSet/>
      <dgm:spPr/>
      <dgm:t>
        <a:bodyPr/>
        <a:lstStyle/>
        <a:p>
          <a:pPr latinLnBrk="1"/>
          <a:endParaRPr lang="ko-KR" altLang="en-US"/>
        </a:p>
      </dgm:t>
    </dgm:pt>
    <dgm:pt modelId="{9115CC61-6974-46CF-AD5F-358580941D3E}" type="sibTrans" cxnId="{B5AF6681-A6BB-4239-B388-0D10AC8B9CC6}">
      <dgm:prSet/>
      <dgm:spPr/>
      <dgm:t>
        <a:bodyPr/>
        <a:lstStyle/>
        <a:p>
          <a:pPr latinLnBrk="1"/>
          <a:endParaRPr lang="ko-KR" altLang="en-US"/>
        </a:p>
      </dgm:t>
    </dgm:pt>
    <dgm:pt modelId="{D4107D52-101A-493B-A08C-955CBFE17FD9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우리팀만의</a:t>
          </a:r>
          <a:r>
            <a:rPr lang="ko-KR" altLang="en-US" dirty="0" smtClean="0"/>
            <a:t> 특별 </a:t>
          </a:r>
          <a:r>
            <a:rPr lang="ko-KR" altLang="en-US" dirty="0" err="1" smtClean="0"/>
            <a:t>레시피</a:t>
          </a:r>
          <a:r>
            <a:rPr lang="ko-KR" altLang="en-US" dirty="0" smtClean="0"/>
            <a:t> 공개 및 작성</a:t>
          </a:r>
          <a:r>
            <a:rPr lang="en-US" altLang="ko-KR" dirty="0" smtClean="0"/>
            <a:t>(*</a:t>
          </a:r>
          <a:r>
            <a:rPr lang="ko-KR" altLang="en-US" dirty="0" smtClean="0"/>
            <a:t>요리책 제작 등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FFDFC70C-D4D5-4B1E-900A-7645E8907866}" type="parTrans" cxnId="{23DE8A20-DEB3-4601-BA8A-8934571CCC54}">
      <dgm:prSet/>
      <dgm:spPr/>
      <dgm:t>
        <a:bodyPr/>
        <a:lstStyle/>
        <a:p>
          <a:pPr latinLnBrk="1"/>
          <a:endParaRPr lang="ko-KR" altLang="en-US"/>
        </a:p>
      </dgm:t>
    </dgm:pt>
    <dgm:pt modelId="{57FDDF35-E318-4DF3-8753-78C8BD51844A}" type="sibTrans" cxnId="{23DE8A20-DEB3-4601-BA8A-8934571CCC54}">
      <dgm:prSet/>
      <dgm:spPr/>
      <dgm:t>
        <a:bodyPr/>
        <a:lstStyle/>
        <a:p>
          <a:pPr latinLnBrk="1"/>
          <a:endParaRPr lang="ko-KR" altLang="en-US"/>
        </a:p>
      </dgm:t>
    </dgm:pt>
    <dgm:pt modelId="{F377A174-F31A-426D-B3E7-E0E4CBE24A5B}">
      <dgm:prSet phldrT="[텍스트]"/>
      <dgm:spPr/>
      <dgm:t>
        <a:bodyPr/>
        <a:lstStyle/>
        <a:p>
          <a:pPr latinLnBrk="1"/>
          <a:r>
            <a:rPr lang="en-US" altLang="ko-KR" dirty="0" smtClean="0"/>
            <a:t>TIPS</a:t>
          </a:r>
          <a:endParaRPr lang="ko-KR" altLang="en-US" dirty="0"/>
        </a:p>
      </dgm:t>
    </dgm:pt>
    <dgm:pt modelId="{CD749AEB-FCCE-4D73-984D-B3749C8B2381}" type="parTrans" cxnId="{A7C0E244-943B-4937-BF88-67EFD25A8D3E}">
      <dgm:prSet/>
      <dgm:spPr/>
      <dgm:t>
        <a:bodyPr/>
        <a:lstStyle/>
        <a:p>
          <a:pPr latinLnBrk="1"/>
          <a:endParaRPr lang="ko-KR" altLang="en-US"/>
        </a:p>
      </dgm:t>
    </dgm:pt>
    <dgm:pt modelId="{E372A283-4725-460F-B019-C0120711306C}" type="sibTrans" cxnId="{A7C0E244-943B-4937-BF88-67EFD25A8D3E}">
      <dgm:prSet/>
      <dgm:spPr/>
      <dgm:t>
        <a:bodyPr/>
        <a:lstStyle/>
        <a:p>
          <a:pPr latinLnBrk="1"/>
          <a:endParaRPr lang="ko-KR" altLang="en-US"/>
        </a:p>
      </dgm:t>
    </dgm:pt>
    <dgm:pt modelId="{7DDAA231-9834-43CE-AF6E-4580B8A19166}">
      <dgm:prSet phldrT="[텍스트]"/>
      <dgm:spPr/>
      <dgm:t>
        <a:bodyPr/>
        <a:lstStyle/>
        <a:p>
          <a:pPr latinLnBrk="1"/>
          <a:r>
            <a:rPr lang="ko-KR" altLang="en-US" dirty="0" smtClean="0"/>
            <a:t>손님 초대하기</a:t>
          </a:r>
          <a:r>
            <a:rPr lang="en-US" altLang="ko-KR" dirty="0" smtClean="0"/>
            <a:t>(</a:t>
          </a:r>
          <a:r>
            <a:rPr lang="ko-KR" altLang="en-US" dirty="0" smtClean="0"/>
            <a:t>방문초대 및 문자메시지 보내기 등</a:t>
          </a:r>
          <a:r>
            <a:rPr lang="en-US" altLang="ko-KR" dirty="0" smtClean="0"/>
            <a:t>)</a:t>
          </a:r>
          <a:r>
            <a:rPr lang="ko-KR" altLang="en-US" dirty="0" smtClean="0"/>
            <a:t> </a:t>
          </a:r>
          <a:endParaRPr lang="ko-KR" altLang="en-US" dirty="0"/>
        </a:p>
      </dgm:t>
    </dgm:pt>
    <dgm:pt modelId="{5A9CD662-6B31-4E29-ADA7-5591784583D7}" type="parTrans" cxnId="{125AB8C1-BF76-4ACE-BFD0-8BD296060303}">
      <dgm:prSet/>
      <dgm:spPr/>
      <dgm:t>
        <a:bodyPr/>
        <a:lstStyle/>
        <a:p>
          <a:pPr latinLnBrk="1"/>
          <a:endParaRPr lang="ko-KR" altLang="en-US"/>
        </a:p>
      </dgm:t>
    </dgm:pt>
    <dgm:pt modelId="{5D709B19-FBBA-47B4-9478-7BB1CE122CCA}" type="sibTrans" cxnId="{125AB8C1-BF76-4ACE-BFD0-8BD296060303}">
      <dgm:prSet/>
      <dgm:spPr/>
      <dgm:t>
        <a:bodyPr/>
        <a:lstStyle/>
        <a:p>
          <a:pPr latinLnBrk="1"/>
          <a:endParaRPr lang="ko-KR" altLang="en-US"/>
        </a:p>
      </dgm:t>
    </dgm:pt>
    <dgm:pt modelId="{BCC2FA93-6B95-4DAA-8DC5-4C95095D1C1C}">
      <dgm:prSet phldrT="[텍스트]"/>
      <dgm:spPr/>
      <dgm:t>
        <a:bodyPr/>
        <a:lstStyle/>
        <a:p>
          <a:pPr latinLnBrk="1"/>
          <a:r>
            <a:rPr lang="ko-KR" altLang="en-US" dirty="0" smtClean="0"/>
            <a:t>손님 상 차리기 및 식탁 예절배우기</a:t>
          </a:r>
          <a:endParaRPr lang="ko-KR" altLang="en-US" dirty="0"/>
        </a:p>
      </dgm:t>
    </dgm:pt>
    <dgm:pt modelId="{A5E485C5-F68F-44CC-8F49-AFB3973A92DB}" type="parTrans" cxnId="{70048FE5-2C52-4BB2-9EA5-30E305C81224}">
      <dgm:prSet/>
      <dgm:spPr/>
      <dgm:t>
        <a:bodyPr/>
        <a:lstStyle/>
        <a:p>
          <a:pPr latinLnBrk="1"/>
          <a:endParaRPr lang="ko-KR" altLang="en-US"/>
        </a:p>
      </dgm:t>
    </dgm:pt>
    <dgm:pt modelId="{F8C437EA-2F21-44CC-9B7E-2991AC7F5A56}" type="sibTrans" cxnId="{70048FE5-2C52-4BB2-9EA5-30E305C81224}">
      <dgm:prSet/>
      <dgm:spPr/>
      <dgm:t>
        <a:bodyPr/>
        <a:lstStyle/>
        <a:p>
          <a:pPr latinLnBrk="1"/>
          <a:endParaRPr lang="ko-KR" altLang="en-US"/>
        </a:p>
      </dgm:t>
    </dgm:pt>
    <dgm:pt modelId="{9738C11D-2196-4C08-B473-63F25E2A7B15}">
      <dgm:prSet phldrT="[텍스트]" custT="1"/>
      <dgm:spPr/>
      <dgm:t>
        <a:bodyPr/>
        <a:lstStyle/>
        <a:p>
          <a:pPr latinLnBrk="1"/>
          <a:r>
            <a:rPr lang="ko-KR" altLang="en-US" sz="1700" dirty="0" smtClean="0"/>
            <a:t>장바구니 이용하기</a:t>
          </a:r>
          <a:r>
            <a:rPr lang="en-US" altLang="ko-KR" sz="1700" dirty="0" smtClean="0"/>
            <a:t>, </a:t>
          </a:r>
          <a:r>
            <a:rPr lang="ko-KR" altLang="en-US" sz="1700" dirty="0" smtClean="0"/>
            <a:t>알뜰소비를 위한 적립카드 만들기 등</a:t>
          </a:r>
          <a:endParaRPr lang="ko-KR" altLang="en-US" sz="1700" dirty="0"/>
        </a:p>
      </dgm:t>
    </dgm:pt>
    <dgm:pt modelId="{8A952B5F-9BB1-44F0-86ED-AB6609C7844E}" type="parTrans" cxnId="{52CD6B41-AAA8-4B6C-BCF4-EFC4BFA1550E}">
      <dgm:prSet/>
      <dgm:spPr/>
      <dgm:t>
        <a:bodyPr/>
        <a:lstStyle/>
        <a:p>
          <a:pPr latinLnBrk="1"/>
          <a:endParaRPr lang="ko-KR" altLang="en-US"/>
        </a:p>
      </dgm:t>
    </dgm:pt>
    <dgm:pt modelId="{2A5A87AA-F02D-4E58-AF00-023A4D52E748}" type="sibTrans" cxnId="{52CD6B41-AAA8-4B6C-BCF4-EFC4BFA1550E}">
      <dgm:prSet/>
      <dgm:spPr/>
      <dgm:t>
        <a:bodyPr/>
        <a:lstStyle/>
        <a:p>
          <a:pPr latinLnBrk="1"/>
          <a:endParaRPr lang="ko-KR" altLang="en-US"/>
        </a:p>
      </dgm:t>
    </dgm:pt>
    <dgm:pt modelId="{36A47A84-825D-4B02-93A1-49885F0BED36}" type="pres">
      <dgm:prSet presAssocID="{3FA91E63-4EC8-49E6-BA0C-B5FF5E59C053}" presName="linearFlow" presStyleCnt="0">
        <dgm:presLayoutVars>
          <dgm:dir/>
          <dgm:animLvl val="lvl"/>
          <dgm:resizeHandles val="exact"/>
        </dgm:presLayoutVars>
      </dgm:prSet>
      <dgm:spPr/>
    </dgm:pt>
    <dgm:pt modelId="{5B054E01-FC7E-4306-8E0F-EC0AB47B7DF8}" type="pres">
      <dgm:prSet presAssocID="{78B0B143-39DB-4449-8E01-BF8C2DFFA936}" presName="composite" presStyleCnt="0"/>
      <dgm:spPr/>
    </dgm:pt>
    <dgm:pt modelId="{BA9CFE10-7ACF-4FFB-A7B9-62997762A1C4}" type="pres">
      <dgm:prSet presAssocID="{78B0B143-39DB-4449-8E01-BF8C2DFFA93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B7EAC77-6989-41B6-940A-50188DE333AE}" type="pres">
      <dgm:prSet presAssocID="{78B0B143-39DB-4449-8E01-BF8C2DFFA936}" presName="descendantText" presStyleLbl="alignAcc1" presStyleIdx="0" presStyleCnt="3" custScaleY="13446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898BBFC-74B9-4AC4-BD00-6E2A26618CBB}" type="pres">
      <dgm:prSet presAssocID="{644204BF-938E-465C-8CEF-C2C950D82361}" presName="sp" presStyleCnt="0"/>
      <dgm:spPr/>
    </dgm:pt>
    <dgm:pt modelId="{7E5B94AD-E976-469A-BE82-2F2125AD684A}" type="pres">
      <dgm:prSet presAssocID="{4A5EB68E-D452-4826-9751-9D26761956D2}" presName="composite" presStyleCnt="0"/>
      <dgm:spPr/>
    </dgm:pt>
    <dgm:pt modelId="{58BADE78-D339-488F-AE32-B0C884B94006}" type="pres">
      <dgm:prSet presAssocID="{4A5EB68E-D452-4826-9751-9D26761956D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9F1ECF4-3807-4C12-BC39-D283F493023E}" type="pres">
      <dgm:prSet presAssocID="{4A5EB68E-D452-4826-9751-9D26761956D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8809838-F401-4C69-A2BB-7A6CC0F7810A}" type="pres">
      <dgm:prSet presAssocID="{0A5C079F-A2C7-4719-93ED-820A90AA9DBD}" presName="sp" presStyleCnt="0"/>
      <dgm:spPr/>
    </dgm:pt>
    <dgm:pt modelId="{E62EE1BD-FE74-4668-AFEA-C4C5AB5795D5}" type="pres">
      <dgm:prSet presAssocID="{F377A174-F31A-426D-B3E7-E0E4CBE24A5B}" presName="composite" presStyleCnt="0"/>
      <dgm:spPr/>
    </dgm:pt>
    <dgm:pt modelId="{3463195A-8A6F-48E0-93FE-592943383289}" type="pres">
      <dgm:prSet presAssocID="{F377A174-F31A-426D-B3E7-E0E4CBE24A5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9519386-9C4A-436C-9922-0C95BC2E7770}" type="pres">
      <dgm:prSet presAssocID="{F377A174-F31A-426D-B3E7-E0E4CBE24A5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374769F-E166-45CA-8757-E65D6388AD68}" type="presOf" srcId="{7DDAA231-9834-43CE-AF6E-4580B8A19166}" destId="{79519386-9C4A-436C-9922-0C95BC2E7770}" srcOrd="0" destOrd="0" presId="urn:microsoft.com/office/officeart/2005/8/layout/chevron2"/>
    <dgm:cxn modelId="{125AB8C1-BF76-4ACE-BFD0-8BD296060303}" srcId="{F377A174-F31A-426D-B3E7-E0E4CBE24A5B}" destId="{7DDAA231-9834-43CE-AF6E-4580B8A19166}" srcOrd="0" destOrd="0" parTransId="{5A9CD662-6B31-4E29-ADA7-5591784583D7}" sibTransId="{5D709B19-FBBA-47B4-9478-7BB1CE122CCA}"/>
    <dgm:cxn modelId="{DA76097E-A9D7-4AB4-9B73-FAA8A19F94B6}" type="presOf" srcId="{9738C11D-2196-4C08-B473-63F25E2A7B15}" destId="{1B7EAC77-6989-41B6-940A-50188DE333AE}" srcOrd="0" destOrd="1" presId="urn:microsoft.com/office/officeart/2005/8/layout/chevron2"/>
    <dgm:cxn modelId="{A7C0E244-943B-4937-BF88-67EFD25A8D3E}" srcId="{3FA91E63-4EC8-49E6-BA0C-B5FF5E59C053}" destId="{F377A174-F31A-426D-B3E7-E0E4CBE24A5B}" srcOrd="2" destOrd="0" parTransId="{CD749AEB-FCCE-4D73-984D-B3749C8B2381}" sibTransId="{E372A283-4725-460F-B019-C0120711306C}"/>
    <dgm:cxn modelId="{C6A52072-D1CC-485C-896F-0D5D8D53F029}" type="presOf" srcId="{F377A174-F31A-426D-B3E7-E0E4CBE24A5B}" destId="{3463195A-8A6F-48E0-93FE-592943383289}" srcOrd="0" destOrd="0" presId="urn:microsoft.com/office/officeart/2005/8/layout/chevron2"/>
    <dgm:cxn modelId="{8D60CA78-7ACD-4D55-856A-DD013B2B9F66}" type="presOf" srcId="{4A5EB68E-D452-4826-9751-9D26761956D2}" destId="{58BADE78-D339-488F-AE32-B0C884B94006}" srcOrd="0" destOrd="0" presId="urn:microsoft.com/office/officeart/2005/8/layout/chevron2"/>
    <dgm:cxn modelId="{753057B7-B2B5-4D2A-A56A-CD60F5DBD2ED}" type="presOf" srcId="{EC41A315-BE34-470C-A83F-BAB541E20ED1}" destId="{D9F1ECF4-3807-4C12-BC39-D283F493023E}" srcOrd="0" destOrd="0" presId="urn:microsoft.com/office/officeart/2005/8/layout/chevron2"/>
    <dgm:cxn modelId="{352AC3ED-CCFE-48EC-B881-9D7C3D898EB3}" type="presOf" srcId="{B90D101A-C0F8-4CF9-95AA-D37F94C4C0EC}" destId="{1B7EAC77-6989-41B6-940A-50188DE333AE}" srcOrd="0" destOrd="0" presId="urn:microsoft.com/office/officeart/2005/8/layout/chevron2"/>
    <dgm:cxn modelId="{A1FE9D74-76B6-40C4-AD79-B9F4502D54C8}" srcId="{78B0B143-39DB-4449-8E01-BF8C2DFFA936}" destId="{58A2A35B-A601-42DA-A24A-60681D0D3BCD}" srcOrd="2" destOrd="0" parTransId="{63B283BD-29F6-41E9-AB5A-B535767614B9}" sibTransId="{4B93AB36-654E-4294-BCF0-40FAE8080EAE}"/>
    <dgm:cxn modelId="{B5AF6681-A6BB-4239-B388-0D10AC8B9CC6}" srcId="{4A5EB68E-D452-4826-9751-9D26761956D2}" destId="{EC41A315-BE34-470C-A83F-BAB541E20ED1}" srcOrd="0" destOrd="0" parTransId="{995BBF90-4450-4321-8336-434341C682EA}" sibTransId="{9115CC61-6974-46CF-AD5F-358580941D3E}"/>
    <dgm:cxn modelId="{C75F7610-7FD0-41A6-A5B4-FF2C92B7FEEC}" type="presOf" srcId="{58A2A35B-A601-42DA-A24A-60681D0D3BCD}" destId="{1B7EAC77-6989-41B6-940A-50188DE333AE}" srcOrd="0" destOrd="2" presId="urn:microsoft.com/office/officeart/2005/8/layout/chevron2"/>
    <dgm:cxn modelId="{23DE8A20-DEB3-4601-BA8A-8934571CCC54}" srcId="{4A5EB68E-D452-4826-9751-9D26761956D2}" destId="{D4107D52-101A-493B-A08C-955CBFE17FD9}" srcOrd="1" destOrd="0" parTransId="{FFDFC70C-D4D5-4B1E-900A-7645E8907866}" sibTransId="{57FDDF35-E318-4DF3-8753-78C8BD51844A}"/>
    <dgm:cxn modelId="{78995218-5BA7-4234-83C4-CCAA3E24E662}" srcId="{3FA91E63-4EC8-49E6-BA0C-B5FF5E59C053}" destId="{4A5EB68E-D452-4826-9751-9D26761956D2}" srcOrd="1" destOrd="0" parTransId="{E5848E6B-2061-4E09-98C6-A24A466281D9}" sibTransId="{0A5C079F-A2C7-4719-93ED-820A90AA9DBD}"/>
    <dgm:cxn modelId="{87E8ED87-A0BE-48F5-A1E0-C8D1E5E78B20}" type="presOf" srcId="{78B0B143-39DB-4449-8E01-BF8C2DFFA936}" destId="{BA9CFE10-7ACF-4FFB-A7B9-62997762A1C4}" srcOrd="0" destOrd="0" presId="urn:microsoft.com/office/officeart/2005/8/layout/chevron2"/>
    <dgm:cxn modelId="{B3E8BB37-215D-4ACB-A476-01F421E5EC2C}" type="presOf" srcId="{D4107D52-101A-493B-A08C-955CBFE17FD9}" destId="{D9F1ECF4-3807-4C12-BC39-D283F493023E}" srcOrd="0" destOrd="1" presId="urn:microsoft.com/office/officeart/2005/8/layout/chevron2"/>
    <dgm:cxn modelId="{52CD6B41-AAA8-4B6C-BCF4-EFC4BFA1550E}" srcId="{78B0B143-39DB-4449-8E01-BF8C2DFFA936}" destId="{9738C11D-2196-4C08-B473-63F25E2A7B15}" srcOrd="1" destOrd="0" parTransId="{8A952B5F-9BB1-44F0-86ED-AB6609C7844E}" sibTransId="{2A5A87AA-F02D-4E58-AF00-023A4D52E748}"/>
    <dgm:cxn modelId="{8B760B2B-1F97-4A73-8C13-45B8ED24F36A}" srcId="{3FA91E63-4EC8-49E6-BA0C-B5FF5E59C053}" destId="{78B0B143-39DB-4449-8E01-BF8C2DFFA936}" srcOrd="0" destOrd="0" parTransId="{B215EE1A-F778-4B2E-9B59-6C2523AAB384}" sibTransId="{644204BF-938E-465C-8CEF-C2C950D82361}"/>
    <dgm:cxn modelId="{DFC9A5D9-0ECF-4B99-B232-D5AE7BAA13D2}" srcId="{78B0B143-39DB-4449-8E01-BF8C2DFFA936}" destId="{B90D101A-C0F8-4CF9-95AA-D37F94C4C0EC}" srcOrd="0" destOrd="0" parTransId="{BC8487CD-E892-4ACF-A4BD-C06C5E8665E7}" sibTransId="{065C4B6A-7E57-4BA6-B971-B4888FFFF278}"/>
    <dgm:cxn modelId="{5DE0756E-482D-4C38-B9D9-8180DD9D0170}" type="presOf" srcId="{BCC2FA93-6B95-4DAA-8DC5-4C95095D1C1C}" destId="{79519386-9C4A-436C-9922-0C95BC2E7770}" srcOrd="0" destOrd="1" presId="urn:microsoft.com/office/officeart/2005/8/layout/chevron2"/>
    <dgm:cxn modelId="{70048FE5-2C52-4BB2-9EA5-30E305C81224}" srcId="{F377A174-F31A-426D-B3E7-E0E4CBE24A5B}" destId="{BCC2FA93-6B95-4DAA-8DC5-4C95095D1C1C}" srcOrd="1" destOrd="0" parTransId="{A5E485C5-F68F-44CC-8F49-AFB3973A92DB}" sibTransId="{F8C437EA-2F21-44CC-9B7E-2991AC7F5A56}"/>
    <dgm:cxn modelId="{69BB142A-1660-4825-91F1-B6A8391CC756}" type="presOf" srcId="{3FA91E63-4EC8-49E6-BA0C-B5FF5E59C053}" destId="{36A47A84-825D-4B02-93A1-49885F0BED36}" srcOrd="0" destOrd="0" presId="urn:microsoft.com/office/officeart/2005/8/layout/chevron2"/>
    <dgm:cxn modelId="{23287EDB-2B0E-4294-BF6D-1C9A90254780}" type="presParOf" srcId="{36A47A84-825D-4B02-93A1-49885F0BED36}" destId="{5B054E01-FC7E-4306-8E0F-EC0AB47B7DF8}" srcOrd="0" destOrd="0" presId="urn:microsoft.com/office/officeart/2005/8/layout/chevron2"/>
    <dgm:cxn modelId="{217C3B4F-C1E6-4E4E-8EDB-581AAC1A575A}" type="presParOf" srcId="{5B054E01-FC7E-4306-8E0F-EC0AB47B7DF8}" destId="{BA9CFE10-7ACF-4FFB-A7B9-62997762A1C4}" srcOrd="0" destOrd="0" presId="urn:microsoft.com/office/officeart/2005/8/layout/chevron2"/>
    <dgm:cxn modelId="{745F0D2C-2A5F-4B6E-B228-0C20A7C07584}" type="presParOf" srcId="{5B054E01-FC7E-4306-8E0F-EC0AB47B7DF8}" destId="{1B7EAC77-6989-41B6-940A-50188DE333AE}" srcOrd="1" destOrd="0" presId="urn:microsoft.com/office/officeart/2005/8/layout/chevron2"/>
    <dgm:cxn modelId="{204A24F9-F91A-493D-807B-105CDE9E7808}" type="presParOf" srcId="{36A47A84-825D-4B02-93A1-49885F0BED36}" destId="{3898BBFC-74B9-4AC4-BD00-6E2A26618CBB}" srcOrd="1" destOrd="0" presId="urn:microsoft.com/office/officeart/2005/8/layout/chevron2"/>
    <dgm:cxn modelId="{0A7D879D-E98B-424F-B4CD-64DE98254D19}" type="presParOf" srcId="{36A47A84-825D-4B02-93A1-49885F0BED36}" destId="{7E5B94AD-E976-469A-BE82-2F2125AD684A}" srcOrd="2" destOrd="0" presId="urn:microsoft.com/office/officeart/2005/8/layout/chevron2"/>
    <dgm:cxn modelId="{A4A20E84-CC42-4C6C-A685-04AF8BAB342B}" type="presParOf" srcId="{7E5B94AD-E976-469A-BE82-2F2125AD684A}" destId="{58BADE78-D339-488F-AE32-B0C884B94006}" srcOrd="0" destOrd="0" presId="urn:microsoft.com/office/officeart/2005/8/layout/chevron2"/>
    <dgm:cxn modelId="{2FE97408-B72E-45C2-8246-958C6C43B5F6}" type="presParOf" srcId="{7E5B94AD-E976-469A-BE82-2F2125AD684A}" destId="{D9F1ECF4-3807-4C12-BC39-D283F493023E}" srcOrd="1" destOrd="0" presId="urn:microsoft.com/office/officeart/2005/8/layout/chevron2"/>
    <dgm:cxn modelId="{2F0715C5-CA31-470D-BF9A-CC61B8C91262}" type="presParOf" srcId="{36A47A84-825D-4B02-93A1-49885F0BED36}" destId="{18809838-F401-4C69-A2BB-7A6CC0F7810A}" srcOrd="3" destOrd="0" presId="urn:microsoft.com/office/officeart/2005/8/layout/chevron2"/>
    <dgm:cxn modelId="{6D3D6F09-A786-4376-8C97-337E8DB33E5D}" type="presParOf" srcId="{36A47A84-825D-4B02-93A1-49885F0BED36}" destId="{E62EE1BD-FE74-4668-AFEA-C4C5AB5795D5}" srcOrd="4" destOrd="0" presId="urn:microsoft.com/office/officeart/2005/8/layout/chevron2"/>
    <dgm:cxn modelId="{D56C1B77-EAE8-4C36-8DC2-236CE21C7FCB}" type="presParOf" srcId="{E62EE1BD-FE74-4668-AFEA-C4C5AB5795D5}" destId="{3463195A-8A6F-48E0-93FE-592943383289}" srcOrd="0" destOrd="0" presId="urn:microsoft.com/office/officeart/2005/8/layout/chevron2"/>
    <dgm:cxn modelId="{07369139-AF1A-4610-B3D5-832DF4157906}" type="presParOf" srcId="{E62EE1BD-FE74-4668-AFEA-C4C5AB5795D5}" destId="{79519386-9C4A-436C-9922-0C95BC2E7770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A91E63-4EC8-49E6-BA0C-B5FF5E59C05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78B0B143-39DB-4449-8E01-BF8C2DFFA936}">
      <dgm:prSet phldrT="[텍스트]"/>
      <dgm:spPr/>
      <dgm:t>
        <a:bodyPr/>
        <a:lstStyle/>
        <a:p>
          <a:pPr latinLnBrk="1"/>
          <a:r>
            <a:rPr lang="en-US" altLang="ko-KR" dirty="0" smtClean="0"/>
            <a:t>1</a:t>
          </a:r>
          <a:r>
            <a:rPr lang="ko-KR" altLang="en-US" dirty="0" smtClean="0"/>
            <a:t>회기</a:t>
          </a:r>
          <a:endParaRPr lang="ko-KR" altLang="en-US" dirty="0"/>
        </a:p>
      </dgm:t>
    </dgm:pt>
    <dgm:pt modelId="{B215EE1A-F778-4B2E-9B59-6C2523AAB384}" type="parTrans" cxnId="{8B760B2B-1F97-4A73-8C13-45B8ED24F36A}">
      <dgm:prSet/>
      <dgm:spPr/>
      <dgm:t>
        <a:bodyPr/>
        <a:lstStyle/>
        <a:p>
          <a:pPr latinLnBrk="1"/>
          <a:endParaRPr lang="ko-KR" altLang="en-US"/>
        </a:p>
      </dgm:t>
    </dgm:pt>
    <dgm:pt modelId="{644204BF-938E-465C-8CEF-C2C950D82361}" type="sibTrans" cxnId="{8B760B2B-1F97-4A73-8C13-45B8ED24F36A}">
      <dgm:prSet/>
      <dgm:spPr/>
      <dgm:t>
        <a:bodyPr/>
        <a:lstStyle/>
        <a:p>
          <a:pPr latinLnBrk="1"/>
          <a:endParaRPr lang="ko-KR" altLang="en-US"/>
        </a:p>
      </dgm:t>
    </dgm:pt>
    <dgm:pt modelId="{B90D101A-C0F8-4CF9-95AA-D37F94C4C0EC}">
      <dgm:prSet phldrT="[텍스트]"/>
      <dgm:spPr/>
      <dgm:t>
        <a:bodyPr/>
        <a:lstStyle/>
        <a:p>
          <a:pPr latinLnBrk="1"/>
          <a:r>
            <a:rPr lang="ko-KR" altLang="en-US" dirty="0" smtClean="0"/>
            <a:t>지역사회 전문가의 </a:t>
          </a:r>
          <a:r>
            <a:rPr lang="en-US" altLang="ko-KR" dirty="0" smtClean="0"/>
            <a:t>“</a:t>
          </a:r>
          <a:r>
            <a:rPr lang="ko-KR" altLang="en-US" dirty="0" smtClean="0"/>
            <a:t>구강보건교육</a:t>
          </a:r>
          <a:r>
            <a:rPr lang="en-US" altLang="ko-KR" dirty="0" smtClean="0"/>
            <a:t>”</a:t>
          </a:r>
          <a:r>
            <a:rPr lang="ko-KR" altLang="en-US" dirty="0" smtClean="0"/>
            <a:t> 실시</a:t>
          </a:r>
          <a:r>
            <a:rPr lang="en-US" altLang="ko-KR" dirty="0" smtClean="0"/>
            <a:t>(4/3,</a:t>
          </a:r>
          <a:r>
            <a:rPr lang="ko-KR" altLang="en-US" dirty="0" smtClean="0"/>
            <a:t>오후</a:t>
          </a:r>
          <a:r>
            <a:rPr lang="en-US" altLang="ko-KR" dirty="0" smtClean="0"/>
            <a:t>3:30~)</a:t>
          </a:r>
          <a:endParaRPr lang="ko-KR" altLang="en-US" dirty="0"/>
        </a:p>
      </dgm:t>
    </dgm:pt>
    <dgm:pt modelId="{BC8487CD-E892-4ACF-A4BD-C06C5E8665E7}" type="parTrans" cxnId="{DFC9A5D9-0ECF-4B99-B232-D5AE7BAA13D2}">
      <dgm:prSet/>
      <dgm:spPr/>
      <dgm:t>
        <a:bodyPr/>
        <a:lstStyle/>
        <a:p>
          <a:pPr latinLnBrk="1"/>
          <a:endParaRPr lang="ko-KR" altLang="en-US"/>
        </a:p>
      </dgm:t>
    </dgm:pt>
    <dgm:pt modelId="{065C4B6A-7E57-4BA6-B971-B4888FFFF278}" type="sibTrans" cxnId="{DFC9A5D9-0ECF-4B99-B232-D5AE7BAA13D2}">
      <dgm:prSet/>
      <dgm:spPr/>
      <dgm:t>
        <a:bodyPr/>
        <a:lstStyle/>
        <a:p>
          <a:pPr latinLnBrk="1"/>
          <a:endParaRPr lang="ko-KR" altLang="en-US"/>
        </a:p>
      </dgm:t>
    </dgm:pt>
    <dgm:pt modelId="{58A2A35B-A601-42DA-A24A-60681D0D3BCD}">
      <dgm:prSet phldrT="[텍스트]"/>
      <dgm:spPr/>
      <dgm:t>
        <a:bodyPr/>
        <a:lstStyle/>
        <a:p>
          <a:pPr latinLnBrk="1"/>
          <a:r>
            <a:rPr lang="ko-KR" altLang="en-US" dirty="0" smtClean="0"/>
            <a:t>올바른 양치방법 및 치아에 좋은 음식</a:t>
          </a:r>
          <a:r>
            <a:rPr lang="en-US" altLang="ko-KR" dirty="0" smtClean="0"/>
            <a:t>/</a:t>
          </a:r>
          <a:r>
            <a:rPr lang="ko-KR" altLang="en-US" dirty="0" smtClean="0"/>
            <a:t>나쁜 음식 알기 등</a:t>
          </a:r>
          <a:endParaRPr lang="ko-KR" altLang="en-US" dirty="0"/>
        </a:p>
      </dgm:t>
    </dgm:pt>
    <dgm:pt modelId="{63B283BD-29F6-41E9-AB5A-B535767614B9}" type="parTrans" cxnId="{A1FE9D74-76B6-40C4-AD79-B9F4502D54C8}">
      <dgm:prSet/>
      <dgm:spPr/>
      <dgm:t>
        <a:bodyPr/>
        <a:lstStyle/>
        <a:p>
          <a:pPr latinLnBrk="1"/>
          <a:endParaRPr lang="ko-KR" altLang="en-US"/>
        </a:p>
      </dgm:t>
    </dgm:pt>
    <dgm:pt modelId="{4B93AB36-654E-4294-BCF0-40FAE8080EAE}" type="sibTrans" cxnId="{A1FE9D74-76B6-40C4-AD79-B9F4502D54C8}">
      <dgm:prSet/>
      <dgm:spPr/>
      <dgm:t>
        <a:bodyPr/>
        <a:lstStyle/>
        <a:p>
          <a:pPr latinLnBrk="1"/>
          <a:endParaRPr lang="ko-KR" altLang="en-US"/>
        </a:p>
      </dgm:t>
    </dgm:pt>
    <dgm:pt modelId="{4A5EB68E-D452-4826-9751-9D26761956D2}">
      <dgm:prSet phldrT="[텍스트]"/>
      <dgm:spPr/>
      <dgm:t>
        <a:bodyPr/>
        <a:lstStyle/>
        <a:p>
          <a:pPr latinLnBrk="1"/>
          <a:r>
            <a:rPr lang="en-US" altLang="ko-KR" dirty="0" smtClean="0"/>
            <a:t>2</a:t>
          </a:r>
          <a:r>
            <a:rPr lang="ko-KR" altLang="en-US" dirty="0" smtClean="0"/>
            <a:t>회기</a:t>
          </a:r>
          <a:endParaRPr lang="ko-KR" altLang="en-US" dirty="0"/>
        </a:p>
      </dgm:t>
    </dgm:pt>
    <dgm:pt modelId="{E5848E6B-2061-4E09-98C6-A24A466281D9}" type="parTrans" cxnId="{78995218-5BA7-4234-83C4-CCAA3E24E662}">
      <dgm:prSet/>
      <dgm:spPr/>
      <dgm:t>
        <a:bodyPr/>
        <a:lstStyle/>
        <a:p>
          <a:pPr latinLnBrk="1"/>
          <a:endParaRPr lang="ko-KR" altLang="en-US"/>
        </a:p>
      </dgm:t>
    </dgm:pt>
    <dgm:pt modelId="{0A5C079F-A2C7-4719-93ED-820A90AA9DBD}" type="sibTrans" cxnId="{78995218-5BA7-4234-83C4-CCAA3E24E662}">
      <dgm:prSet/>
      <dgm:spPr/>
      <dgm:t>
        <a:bodyPr/>
        <a:lstStyle/>
        <a:p>
          <a:pPr latinLnBrk="1"/>
          <a:endParaRPr lang="ko-KR" altLang="en-US"/>
        </a:p>
      </dgm:t>
    </dgm:pt>
    <dgm:pt modelId="{EC41A315-BE34-470C-A83F-BAB541E20ED1}">
      <dgm:prSet phldrT="[텍스트]"/>
      <dgm:spPr/>
      <dgm:t>
        <a:bodyPr/>
        <a:lstStyle/>
        <a:p>
          <a:pPr latinLnBrk="1"/>
          <a:r>
            <a:rPr lang="ko-KR" altLang="en-US" dirty="0" smtClean="0"/>
            <a:t>각 </a:t>
          </a:r>
          <a:r>
            <a:rPr lang="ko-KR" altLang="en-US" dirty="0" err="1" smtClean="0"/>
            <a:t>생활실</a:t>
          </a:r>
          <a:r>
            <a:rPr lang="ko-KR" altLang="en-US" dirty="0" smtClean="0"/>
            <a:t> 내 양치실습</a:t>
          </a:r>
          <a:endParaRPr lang="ko-KR" altLang="en-US" dirty="0"/>
        </a:p>
      </dgm:t>
    </dgm:pt>
    <dgm:pt modelId="{995BBF90-4450-4321-8336-434341C682EA}" type="parTrans" cxnId="{B5AF6681-A6BB-4239-B388-0D10AC8B9CC6}">
      <dgm:prSet/>
      <dgm:spPr/>
      <dgm:t>
        <a:bodyPr/>
        <a:lstStyle/>
        <a:p>
          <a:pPr latinLnBrk="1"/>
          <a:endParaRPr lang="ko-KR" altLang="en-US"/>
        </a:p>
      </dgm:t>
    </dgm:pt>
    <dgm:pt modelId="{9115CC61-6974-46CF-AD5F-358580941D3E}" type="sibTrans" cxnId="{B5AF6681-A6BB-4239-B388-0D10AC8B9CC6}">
      <dgm:prSet/>
      <dgm:spPr/>
      <dgm:t>
        <a:bodyPr/>
        <a:lstStyle/>
        <a:p>
          <a:pPr latinLnBrk="1"/>
          <a:endParaRPr lang="ko-KR" altLang="en-US"/>
        </a:p>
      </dgm:t>
    </dgm:pt>
    <dgm:pt modelId="{F377A174-F31A-426D-B3E7-E0E4CBE24A5B}">
      <dgm:prSet phldrT="[텍스트]"/>
      <dgm:spPr/>
      <dgm:t>
        <a:bodyPr/>
        <a:lstStyle/>
        <a:p>
          <a:pPr latinLnBrk="1"/>
          <a:r>
            <a:rPr lang="en-US" altLang="ko-KR" dirty="0" smtClean="0"/>
            <a:t>3</a:t>
          </a:r>
          <a:r>
            <a:rPr lang="ko-KR" altLang="en-US" dirty="0" smtClean="0"/>
            <a:t>회기</a:t>
          </a:r>
          <a:endParaRPr lang="ko-KR" altLang="en-US" dirty="0"/>
        </a:p>
      </dgm:t>
    </dgm:pt>
    <dgm:pt modelId="{CD749AEB-FCCE-4D73-984D-B3749C8B2381}" type="parTrans" cxnId="{A7C0E244-943B-4937-BF88-67EFD25A8D3E}">
      <dgm:prSet/>
      <dgm:spPr/>
      <dgm:t>
        <a:bodyPr/>
        <a:lstStyle/>
        <a:p>
          <a:pPr latinLnBrk="1"/>
          <a:endParaRPr lang="ko-KR" altLang="en-US"/>
        </a:p>
      </dgm:t>
    </dgm:pt>
    <dgm:pt modelId="{E372A283-4725-460F-B019-C0120711306C}" type="sibTrans" cxnId="{A7C0E244-943B-4937-BF88-67EFD25A8D3E}">
      <dgm:prSet/>
      <dgm:spPr/>
      <dgm:t>
        <a:bodyPr/>
        <a:lstStyle/>
        <a:p>
          <a:pPr latinLnBrk="1"/>
          <a:endParaRPr lang="ko-KR" altLang="en-US"/>
        </a:p>
      </dgm:t>
    </dgm:pt>
    <dgm:pt modelId="{7DDAA231-9834-43CE-AF6E-4580B8A19166}">
      <dgm:prSet phldrT="[텍스트]"/>
      <dgm:spPr/>
      <dgm:t>
        <a:bodyPr/>
        <a:lstStyle/>
        <a:p>
          <a:pPr latinLnBrk="1"/>
          <a:r>
            <a:rPr lang="ko-KR" altLang="en-US" dirty="0" smtClean="0"/>
            <a:t>지역사회 전문가를 통한 </a:t>
          </a:r>
          <a:r>
            <a:rPr lang="en-US" altLang="ko-KR" dirty="0" smtClean="0"/>
            <a:t>“</a:t>
          </a:r>
          <a:r>
            <a:rPr lang="ko-KR" altLang="en-US" dirty="0" err="1" smtClean="0"/>
            <a:t>손씻기</a:t>
          </a:r>
          <a:r>
            <a:rPr lang="ko-KR" altLang="en-US" dirty="0" smtClean="0"/>
            <a:t> 활동</a:t>
          </a:r>
          <a:r>
            <a:rPr lang="en-US" altLang="ko-KR" dirty="0" smtClean="0"/>
            <a:t>”</a:t>
          </a:r>
          <a:r>
            <a:rPr lang="ko-KR" altLang="en-US" dirty="0" smtClean="0"/>
            <a:t> 교육 실시</a:t>
          </a:r>
          <a:r>
            <a:rPr lang="en-US" altLang="ko-KR" dirty="0" smtClean="0"/>
            <a:t>(4/16,</a:t>
          </a:r>
          <a:r>
            <a:rPr lang="ko-KR" altLang="en-US" dirty="0" smtClean="0"/>
            <a:t>오후</a:t>
          </a:r>
          <a:r>
            <a:rPr lang="en-US" altLang="ko-KR" dirty="0" smtClean="0"/>
            <a:t>1:00~)</a:t>
          </a:r>
          <a:endParaRPr lang="ko-KR" altLang="en-US" dirty="0"/>
        </a:p>
      </dgm:t>
    </dgm:pt>
    <dgm:pt modelId="{5A9CD662-6B31-4E29-ADA7-5591784583D7}" type="parTrans" cxnId="{125AB8C1-BF76-4ACE-BFD0-8BD296060303}">
      <dgm:prSet/>
      <dgm:spPr/>
      <dgm:t>
        <a:bodyPr/>
        <a:lstStyle/>
        <a:p>
          <a:pPr latinLnBrk="1"/>
          <a:endParaRPr lang="ko-KR" altLang="en-US"/>
        </a:p>
      </dgm:t>
    </dgm:pt>
    <dgm:pt modelId="{5D709B19-FBBA-47B4-9478-7BB1CE122CCA}" type="sibTrans" cxnId="{125AB8C1-BF76-4ACE-BFD0-8BD296060303}">
      <dgm:prSet/>
      <dgm:spPr/>
      <dgm:t>
        <a:bodyPr/>
        <a:lstStyle/>
        <a:p>
          <a:pPr latinLnBrk="1"/>
          <a:endParaRPr lang="ko-KR" altLang="en-US"/>
        </a:p>
      </dgm:t>
    </dgm:pt>
    <dgm:pt modelId="{D4107D52-101A-493B-A08C-955CBFE17FD9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생활실</a:t>
          </a:r>
          <a:r>
            <a:rPr lang="ko-KR" altLang="en-US" dirty="0" smtClean="0"/>
            <a:t> 내 또래관계에서 개인별 양치습관을 품평할 수 있도록</a:t>
          </a:r>
          <a:r>
            <a:rPr lang="en-US" altLang="ko-KR" dirty="0" smtClean="0"/>
            <a:t>…</a:t>
          </a:r>
          <a:endParaRPr lang="ko-KR" altLang="en-US" dirty="0"/>
        </a:p>
      </dgm:t>
    </dgm:pt>
    <dgm:pt modelId="{57FDDF35-E318-4DF3-8753-78C8BD51844A}" type="sibTrans" cxnId="{23DE8A20-DEB3-4601-BA8A-8934571CCC54}">
      <dgm:prSet/>
      <dgm:spPr/>
      <dgm:t>
        <a:bodyPr/>
        <a:lstStyle/>
        <a:p>
          <a:pPr latinLnBrk="1"/>
          <a:endParaRPr lang="ko-KR" altLang="en-US"/>
        </a:p>
      </dgm:t>
    </dgm:pt>
    <dgm:pt modelId="{FFDFC70C-D4D5-4B1E-900A-7645E8907866}" type="parTrans" cxnId="{23DE8A20-DEB3-4601-BA8A-8934571CCC54}">
      <dgm:prSet/>
      <dgm:spPr/>
      <dgm:t>
        <a:bodyPr/>
        <a:lstStyle/>
        <a:p>
          <a:pPr latinLnBrk="1"/>
          <a:endParaRPr lang="ko-KR" altLang="en-US"/>
        </a:p>
      </dgm:t>
    </dgm:pt>
    <dgm:pt modelId="{BF7E2726-039D-4AC7-A400-B48CDE2E6F83}">
      <dgm:prSet phldrT="[텍스트]"/>
      <dgm:spPr/>
      <dgm:t>
        <a:bodyPr/>
        <a:lstStyle/>
        <a:p>
          <a:pPr latinLnBrk="1"/>
          <a:r>
            <a:rPr lang="ko-KR" altLang="en-US" dirty="0" smtClean="0"/>
            <a:t>의료기관에서 사용되는 </a:t>
          </a:r>
          <a:r>
            <a:rPr lang="ko-KR" altLang="en-US" dirty="0" err="1" smtClean="0"/>
            <a:t>손씻기</a:t>
          </a:r>
          <a:r>
            <a:rPr lang="ko-KR" altLang="en-US" dirty="0" smtClean="0"/>
            <a:t> 활동 관련 자료 활용</a:t>
          </a:r>
          <a:endParaRPr lang="ko-KR" altLang="en-US" dirty="0"/>
        </a:p>
      </dgm:t>
    </dgm:pt>
    <dgm:pt modelId="{8E0CFBBC-37E0-4E3B-9612-20D9025E3730}" type="parTrans" cxnId="{69A48396-2F66-4184-87B2-4241F3B5084E}">
      <dgm:prSet/>
      <dgm:spPr/>
    </dgm:pt>
    <dgm:pt modelId="{E101BA3A-8AC6-49EF-8E16-01EF36090FC1}" type="sibTrans" cxnId="{69A48396-2F66-4184-87B2-4241F3B5084E}">
      <dgm:prSet/>
      <dgm:spPr/>
    </dgm:pt>
    <dgm:pt modelId="{36A47A84-825D-4B02-93A1-49885F0BED36}" type="pres">
      <dgm:prSet presAssocID="{3FA91E63-4EC8-49E6-BA0C-B5FF5E59C053}" presName="linearFlow" presStyleCnt="0">
        <dgm:presLayoutVars>
          <dgm:dir/>
          <dgm:animLvl val="lvl"/>
          <dgm:resizeHandles val="exact"/>
        </dgm:presLayoutVars>
      </dgm:prSet>
      <dgm:spPr/>
    </dgm:pt>
    <dgm:pt modelId="{5B054E01-FC7E-4306-8E0F-EC0AB47B7DF8}" type="pres">
      <dgm:prSet presAssocID="{78B0B143-39DB-4449-8E01-BF8C2DFFA936}" presName="composite" presStyleCnt="0"/>
      <dgm:spPr/>
    </dgm:pt>
    <dgm:pt modelId="{BA9CFE10-7ACF-4FFB-A7B9-62997762A1C4}" type="pres">
      <dgm:prSet presAssocID="{78B0B143-39DB-4449-8E01-BF8C2DFFA93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B7EAC77-6989-41B6-940A-50188DE333AE}" type="pres">
      <dgm:prSet presAssocID="{78B0B143-39DB-4449-8E01-BF8C2DFFA93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898BBFC-74B9-4AC4-BD00-6E2A26618CBB}" type="pres">
      <dgm:prSet presAssocID="{644204BF-938E-465C-8CEF-C2C950D82361}" presName="sp" presStyleCnt="0"/>
      <dgm:spPr/>
    </dgm:pt>
    <dgm:pt modelId="{7E5B94AD-E976-469A-BE82-2F2125AD684A}" type="pres">
      <dgm:prSet presAssocID="{4A5EB68E-D452-4826-9751-9D26761956D2}" presName="composite" presStyleCnt="0"/>
      <dgm:spPr/>
    </dgm:pt>
    <dgm:pt modelId="{58BADE78-D339-488F-AE32-B0C884B94006}" type="pres">
      <dgm:prSet presAssocID="{4A5EB68E-D452-4826-9751-9D26761956D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9F1ECF4-3807-4C12-BC39-D283F493023E}" type="pres">
      <dgm:prSet presAssocID="{4A5EB68E-D452-4826-9751-9D26761956D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8809838-F401-4C69-A2BB-7A6CC0F7810A}" type="pres">
      <dgm:prSet presAssocID="{0A5C079F-A2C7-4719-93ED-820A90AA9DBD}" presName="sp" presStyleCnt="0"/>
      <dgm:spPr/>
    </dgm:pt>
    <dgm:pt modelId="{E62EE1BD-FE74-4668-AFEA-C4C5AB5795D5}" type="pres">
      <dgm:prSet presAssocID="{F377A174-F31A-426D-B3E7-E0E4CBE24A5B}" presName="composite" presStyleCnt="0"/>
      <dgm:spPr/>
    </dgm:pt>
    <dgm:pt modelId="{3463195A-8A6F-48E0-93FE-592943383289}" type="pres">
      <dgm:prSet presAssocID="{F377A174-F31A-426D-B3E7-E0E4CBE24A5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9519386-9C4A-436C-9922-0C95BC2E7770}" type="pres">
      <dgm:prSet presAssocID="{F377A174-F31A-426D-B3E7-E0E4CBE24A5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BE187B1-2BB9-40A8-AEBC-605AAD9B7F6B}" type="presOf" srcId="{EC41A315-BE34-470C-A83F-BAB541E20ED1}" destId="{D9F1ECF4-3807-4C12-BC39-D283F493023E}" srcOrd="0" destOrd="0" presId="urn:microsoft.com/office/officeart/2005/8/layout/chevron2"/>
    <dgm:cxn modelId="{125AB8C1-BF76-4ACE-BFD0-8BD296060303}" srcId="{F377A174-F31A-426D-B3E7-E0E4CBE24A5B}" destId="{7DDAA231-9834-43CE-AF6E-4580B8A19166}" srcOrd="0" destOrd="0" parTransId="{5A9CD662-6B31-4E29-ADA7-5591784583D7}" sibTransId="{5D709B19-FBBA-47B4-9478-7BB1CE122CCA}"/>
    <dgm:cxn modelId="{A7C0E244-943B-4937-BF88-67EFD25A8D3E}" srcId="{3FA91E63-4EC8-49E6-BA0C-B5FF5E59C053}" destId="{F377A174-F31A-426D-B3E7-E0E4CBE24A5B}" srcOrd="2" destOrd="0" parTransId="{CD749AEB-FCCE-4D73-984D-B3749C8B2381}" sibTransId="{E372A283-4725-460F-B019-C0120711306C}"/>
    <dgm:cxn modelId="{CCF97D9E-6670-458D-99DA-2CDC2B843F77}" type="presOf" srcId="{D4107D52-101A-493B-A08C-955CBFE17FD9}" destId="{D9F1ECF4-3807-4C12-BC39-D283F493023E}" srcOrd="0" destOrd="1" presId="urn:microsoft.com/office/officeart/2005/8/layout/chevron2"/>
    <dgm:cxn modelId="{E331B00B-AF4F-4067-AF6C-8F8966C171C2}" type="presOf" srcId="{58A2A35B-A601-42DA-A24A-60681D0D3BCD}" destId="{1B7EAC77-6989-41B6-940A-50188DE333AE}" srcOrd="0" destOrd="1" presId="urn:microsoft.com/office/officeart/2005/8/layout/chevron2"/>
    <dgm:cxn modelId="{88F35006-45AF-4056-A568-2C8194D8E0B3}" type="presOf" srcId="{BF7E2726-039D-4AC7-A400-B48CDE2E6F83}" destId="{79519386-9C4A-436C-9922-0C95BC2E7770}" srcOrd="0" destOrd="1" presId="urn:microsoft.com/office/officeart/2005/8/layout/chevron2"/>
    <dgm:cxn modelId="{A1FE9D74-76B6-40C4-AD79-B9F4502D54C8}" srcId="{78B0B143-39DB-4449-8E01-BF8C2DFFA936}" destId="{58A2A35B-A601-42DA-A24A-60681D0D3BCD}" srcOrd="1" destOrd="0" parTransId="{63B283BD-29F6-41E9-AB5A-B535767614B9}" sibTransId="{4B93AB36-654E-4294-BCF0-40FAE8080EAE}"/>
    <dgm:cxn modelId="{E0724A79-A921-43D3-922D-49AD3F3D43C1}" type="presOf" srcId="{3FA91E63-4EC8-49E6-BA0C-B5FF5E59C053}" destId="{36A47A84-825D-4B02-93A1-49885F0BED36}" srcOrd="0" destOrd="0" presId="urn:microsoft.com/office/officeart/2005/8/layout/chevron2"/>
    <dgm:cxn modelId="{B5AF6681-A6BB-4239-B388-0D10AC8B9CC6}" srcId="{4A5EB68E-D452-4826-9751-9D26761956D2}" destId="{EC41A315-BE34-470C-A83F-BAB541E20ED1}" srcOrd="0" destOrd="0" parTransId="{995BBF90-4450-4321-8336-434341C682EA}" sibTransId="{9115CC61-6974-46CF-AD5F-358580941D3E}"/>
    <dgm:cxn modelId="{59BB4338-00FA-495D-847C-0D50141B0230}" type="presOf" srcId="{B90D101A-C0F8-4CF9-95AA-D37F94C4C0EC}" destId="{1B7EAC77-6989-41B6-940A-50188DE333AE}" srcOrd="0" destOrd="0" presId="urn:microsoft.com/office/officeart/2005/8/layout/chevron2"/>
    <dgm:cxn modelId="{23DE8A20-DEB3-4601-BA8A-8934571CCC54}" srcId="{4A5EB68E-D452-4826-9751-9D26761956D2}" destId="{D4107D52-101A-493B-A08C-955CBFE17FD9}" srcOrd="1" destOrd="0" parTransId="{FFDFC70C-D4D5-4B1E-900A-7645E8907866}" sibTransId="{57FDDF35-E318-4DF3-8753-78C8BD51844A}"/>
    <dgm:cxn modelId="{78995218-5BA7-4234-83C4-CCAA3E24E662}" srcId="{3FA91E63-4EC8-49E6-BA0C-B5FF5E59C053}" destId="{4A5EB68E-D452-4826-9751-9D26761956D2}" srcOrd="1" destOrd="0" parTransId="{E5848E6B-2061-4E09-98C6-A24A466281D9}" sibTransId="{0A5C079F-A2C7-4719-93ED-820A90AA9DBD}"/>
    <dgm:cxn modelId="{69A48396-2F66-4184-87B2-4241F3B5084E}" srcId="{F377A174-F31A-426D-B3E7-E0E4CBE24A5B}" destId="{BF7E2726-039D-4AC7-A400-B48CDE2E6F83}" srcOrd="1" destOrd="0" parTransId="{8E0CFBBC-37E0-4E3B-9612-20D9025E3730}" sibTransId="{E101BA3A-8AC6-49EF-8E16-01EF36090FC1}"/>
    <dgm:cxn modelId="{A4DB02CC-E2D4-43DA-A0AA-79B874EE8803}" type="presOf" srcId="{7DDAA231-9834-43CE-AF6E-4580B8A19166}" destId="{79519386-9C4A-436C-9922-0C95BC2E7770}" srcOrd="0" destOrd="0" presId="urn:microsoft.com/office/officeart/2005/8/layout/chevron2"/>
    <dgm:cxn modelId="{92024832-9DAA-434F-9675-BD87EB7C517C}" type="presOf" srcId="{4A5EB68E-D452-4826-9751-9D26761956D2}" destId="{58BADE78-D339-488F-AE32-B0C884B94006}" srcOrd="0" destOrd="0" presId="urn:microsoft.com/office/officeart/2005/8/layout/chevron2"/>
    <dgm:cxn modelId="{8B760B2B-1F97-4A73-8C13-45B8ED24F36A}" srcId="{3FA91E63-4EC8-49E6-BA0C-B5FF5E59C053}" destId="{78B0B143-39DB-4449-8E01-BF8C2DFFA936}" srcOrd="0" destOrd="0" parTransId="{B215EE1A-F778-4B2E-9B59-6C2523AAB384}" sibTransId="{644204BF-938E-465C-8CEF-C2C950D82361}"/>
    <dgm:cxn modelId="{DFC9A5D9-0ECF-4B99-B232-D5AE7BAA13D2}" srcId="{78B0B143-39DB-4449-8E01-BF8C2DFFA936}" destId="{B90D101A-C0F8-4CF9-95AA-D37F94C4C0EC}" srcOrd="0" destOrd="0" parTransId="{BC8487CD-E892-4ACF-A4BD-C06C5E8665E7}" sibTransId="{065C4B6A-7E57-4BA6-B971-B4888FFFF278}"/>
    <dgm:cxn modelId="{711539E9-C0EF-40F3-87BA-04E68AAC600B}" type="presOf" srcId="{78B0B143-39DB-4449-8E01-BF8C2DFFA936}" destId="{BA9CFE10-7ACF-4FFB-A7B9-62997762A1C4}" srcOrd="0" destOrd="0" presId="urn:microsoft.com/office/officeart/2005/8/layout/chevron2"/>
    <dgm:cxn modelId="{5EBF2C44-E105-471C-8C5A-9EEA45C96A05}" type="presOf" srcId="{F377A174-F31A-426D-B3E7-E0E4CBE24A5B}" destId="{3463195A-8A6F-48E0-93FE-592943383289}" srcOrd="0" destOrd="0" presId="urn:microsoft.com/office/officeart/2005/8/layout/chevron2"/>
    <dgm:cxn modelId="{E2AA13A9-BDE2-4118-8E60-F0178048D7F7}" type="presParOf" srcId="{36A47A84-825D-4B02-93A1-49885F0BED36}" destId="{5B054E01-FC7E-4306-8E0F-EC0AB47B7DF8}" srcOrd="0" destOrd="0" presId="urn:microsoft.com/office/officeart/2005/8/layout/chevron2"/>
    <dgm:cxn modelId="{9B5A2F34-F958-4EC1-B5A2-4B735241BB71}" type="presParOf" srcId="{5B054E01-FC7E-4306-8E0F-EC0AB47B7DF8}" destId="{BA9CFE10-7ACF-4FFB-A7B9-62997762A1C4}" srcOrd="0" destOrd="0" presId="urn:microsoft.com/office/officeart/2005/8/layout/chevron2"/>
    <dgm:cxn modelId="{85422227-A5BE-4B0D-A553-2C6F6C26768D}" type="presParOf" srcId="{5B054E01-FC7E-4306-8E0F-EC0AB47B7DF8}" destId="{1B7EAC77-6989-41B6-940A-50188DE333AE}" srcOrd="1" destOrd="0" presId="urn:microsoft.com/office/officeart/2005/8/layout/chevron2"/>
    <dgm:cxn modelId="{92C23C64-151C-4688-9F6C-C53EC5B4E159}" type="presParOf" srcId="{36A47A84-825D-4B02-93A1-49885F0BED36}" destId="{3898BBFC-74B9-4AC4-BD00-6E2A26618CBB}" srcOrd="1" destOrd="0" presId="urn:microsoft.com/office/officeart/2005/8/layout/chevron2"/>
    <dgm:cxn modelId="{F489E665-1BC8-4790-96C1-60AE53651976}" type="presParOf" srcId="{36A47A84-825D-4B02-93A1-49885F0BED36}" destId="{7E5B94AD-E976-469A-BE82-2F2125AD684A}" srcOrd="2" destOrd="0" presId="urn:microsoft.com/office/officeart/2005/8/layout/chevron2"/>
    <dgm:cxn modelId="{982C2D96-FFC0-4E01-B0F2-A258C50B6546}" type="presParOf" srcId="{7E5B94AD-E976-469A-BE82-2F2125AD684A}" destId="{58BADE78-D339-488F-AE32-B0C884B94006}" srcOrd="0" destOrd="0" presId="urn:microsoft.com/office/officeart/2005/8/layout/chevron2"/>
    <dgm:cxn modelId="{736CD9AC-AB31-49DE-AEB9-83C205BB4D69}" type="presParOf" srcId="{7E5B94AD-E976-469A-BE82-2F2125AD684A}" destId="{D9F1ECF4-3807-4C12-BC39-D283F493023E}" srcOrd="1" destOrd="0" presId="urn:microsoft.com/office/officeart/2005/8/layout/chevron2"/>
    <dgm:cxn modelId="{EA35F313-505F-41AB-981A-8BECF94BB99A}" type="presParOf" srcId="{36A47A84-825D-4B02-93A1-49885F0BED36}" destId="{18809838-F401-4C69-A2BB-7A6CC0F7810A}" srcOrd="3" destOrd="0" presId="urn:microsoft.com/office/officeart/2005/8/layout/chevron2"/>
    <dgm:cxn modelId="{1D49F35C-4B46-4A07-872B-F1F17CD4AEF6}" type="presParOf" srcId="{36A47A84-825D-4B02-93A1-49885F0BED36}" destId="{E62EE1BD-FE74-4668-AFEA-C4C5AB5795D5}" srcOrd="4" destOrd="0" presId="urn:microsoft.com/office/officeart/2005/8/layout/chevron2"/>
    <dgm:cxn modelId="{E15088B3-6B53-481D-B0EC-65547D61883B}" type="presParOf" srcId="{E62EE1BD-FE74-4668-AFEA-C4C5AB5795D5}" destId="{3463195A-8A6F-48E0-93FE-592943383289}" srcOrd="0" destOrd="0" presId="urn:microsoft.com/office/officeart/2005/8/layout/chevron2"/>
    <dgm:cxn modelId="{EDFACA0A-549D-4C3F-8B77-D686750BBBE0}" type="presParOf" srcId="{E62EE1BD-FE74-4668-AFEA-C4C5AB5795D5}" destId="{79519386-9C4A-436C-9922-0C95BC2E7770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A91E63-4EC8-49E6-BA0C-B5FF5E59C05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78B0B143-39DB-4449-8E01-BF8C2DFFA936}">
      <dgm:prSet phldrT="[텍스트]"/>
      <dgm:spPr/>
      <dgm:t>
        <a:bodyPr/>
        <a:lstStyle/>
        <a:p>
          <a:pPr latinLnBrk="1"/>
          <a:r>
            <a:rPr lang="en-US" altLang="ko-KR" dirty="0" smtClean="0"/>
            <a:t>4</a:t>
          </a:r>
          <a:r>
            <a:rPr lang="ko-KR" altLang="en-US" dirty="0" smtClean="0"/>
            <a:t>회기</a:t>
          </a:r>
          <a:endParaRPr lang="ko-KR" altLang="en-US" dirty="0"/>
        </a:p>
      </dgm:t>
    </dgm:pt>
    <dgm:pt modelId="{B215EE1A-F778-4B2E-9B59-6C2523AAB384}" type="parTrans" cxnId="{8B760B2B-1F97-4A73-8C13-45B8ED24F36A}">
      <dgm:prSet/>
      <dgm:spPr/>
      <dgm:t>
        <a:bodyPr/>
        <a:lstStyle/>
        <a:p>
          <a:pPr latinLnBrk="1"/>
          <a:endParaRPr lang="ko-KR" altLang="en-US"/>
        </a:p>
      </dgm:t>
    </dgm:pt>
    <dgm:pt modelId="{644204BF-938E-465C-8CEF-C2C950D82361}" type="sibTrans" cxnId="{8B760B2B-1F97-4A73-8C13-45B8ED24F36A}">
      <dgm:prSet/>
      <dgm:spPr/>
      <dgm:t>
        <a:bodyPr/>
        <a:lstStyle/>
        <a:p>
          <a:pPr latinLnBrk="1"/>
          <a:endParaRPr lang="ko-KR" altLang="en-US"/>
        </a:p>
      </dgm:t>
    </dgm:pt>
    <dgm:pt modelId="{B90D101A-C0F8-4CF9-95AA-D37F94C4C0EC}">
      <dgm:prSet phldrT="[텍스트]"/>
      <dgm:spPr/>
      <dgm:t>
        <a:bodyPr/>
        <a:lstStyle/>
        <a:p>
          <a:pPr latinLnBrk="1"/>
          <a:r>
            <a:rPr lang="ko-KR" altLang="en-US" dirty="0" smtClean="0"/>
            <a:t>각 </a:t>
          </a:r>
          <a:r>
            <a:rPr lang="ko-KR" altLang="en-US" dirty="0" err="1" smtClean="0"/>
            <a:t>생활실</a:t>
          </a:r>
          <a:r>
            <a:rPr lang="ko-KR" altLang="en-US" dirty="0" smtClean="0"/>
            <a:t> 내 </a:t>
          </a:r>
          <a:r>
            <a:rPr lang="ko-KR" altLang="en-US" dirty="0" err="1" smtClean="0"/>
            <a:t>아동별</a:t>
          </a:r>
          <a:r>
            <a:rPr lang="ko-KR" altLang="en-US" dirty="0" smtClean="0"/>
            <a:t> </a:t>
          </a:r>
          <a:r>
            <a:rPr lang="ko-KR" altLang="en-US" dirty="0" err="1" smtClean="0"/>
            <a:t>손씻기</a:t>
          </a:r>
          <a:r>
            <a:rPr lang="ko-KR" altLang="en-US" dirty="0" smtClean="0"/>
            <a:t> 활동 실습</a:t>
          </a:r>
          <a:endParaRPr lang="ko-KR" altLang="en-US" dirty="0"/>
        </a:p>
      </dgm:t>
    </dgm:pt>
    <dgm:pt modelId="{BC8487CD-E892-4ACF-A4BD-C06C5E8665E7}" type="parTrans" cxnId="{DFC9A5D9-0ECF-4B99-B232-D5AE7BAA13D2}">
      <dgm:prSet/>
      <dgm:spPr/>
      <dgm:t>
        <a:bodyPr/>
        <a:lstStyle/>
        <a:p>
          <a:pPr latinLnBrk="1"/>
          <a:endParaRPr lang="ko-KR" altLang="en-US"/>
        </a:p>
      </dgm:t>
    </dgm:pt>
    <dgm:pt modelId="{065C4B6A-7E57-4BA6-B971-B4888FFFF278}" type="sibTrans" cxnId="{DFC9A5D9-0ECF-4B99-B232-D5AE7BAA13D2}">
      <dgm:prSet/>
      <dgm:spPr/>
      <dgm:t>
        <a:bodyPr/>
        <a:lstStyle/>
        <a:p>
          <a:pPr latinLnBrk="1"/>
          <a:endParaRPr lang="ko-KR" altLang="en-US"/>
        </a:p>
      </dgm:t>
    </dgm:pt>
    <dgm:pt modelId="{58A2A35B-A601-42DA-A24A-60681D0D3BCD}">
      <dgm:prSet phldrT="[텍스트]"/>
      <dgm:spPr/>
      <dgm:t>
        <a:bodyPr/>
        <a:lstStyle/>
        <a:p>
          <a:pPr latinLnBrk="1"/>
          <a:r>
            <a:rPr lang="ko-KR" altLang="en-US" dirty="0" smtClean="0"/>
            <a:t>또래관계 속에서의 활동 품평</a:t>
          </a:r>
          <a:endParaRPr lang="ko-KR" altLang="en-US" dirty="0"/>
        </a:p>
      </dgm:t>
    </dgm:pt>
    <dgm:pt modelId="{63B283BD-29F6-41E9-AB5A-B535767614B9}" type="parTrans" cxnId="{A1FE9D74-76B6-40C4-AD79-B9F4502D54C8}">
      <dgm:prSet/>
      <dgm:spPr/>
      <dgm:t>
        <a:bodyPr/>
        <a:lstStyle/>
        <a:p>
          <a:pPr latinLnBrk="1"/>
          <a:endParaRPr lang="ko-KR" altLang="en-US"/>
        </a:p>
      </dgm:t>
    </dgm:pt>
    <dgm:pt modelId="{4B93AB36-654E-4294-BCF0-40FAE8080EAE}" type="sibTrans" cxnId="{A1FE9D74-76B6-40C4-AD79-B9F4502D54C8}">
      <dgm:prSet/>
      <dgm:spPr/>
      <dgm:t>
        <a:bodyPr/>
        <a:lstStyle/>
        <a:p>
          <a:pPr latinLnBrk="1"/>
          <a:endParaRPr lang="ko-KR" altLang="en-US"/>
        </a:p>
      </dgm:t>
    </dgm:pt>
    <dgm:pt modelId="{4A5EB68E-D452-4826-9751-9D26761956D2}">
      <dgm:prSet phldrT="[텍스트]"/>
      <dgm:spPr/>
      <dgm:t>
        <a:bodyPr/>
        <a:lstStyle/>
        <a:p>
          <a:pPr latinLnBrk="1"/>
          <a:r>
            <a:rPr lang="ko-KR" altLang="en-US" dirty="0" smtClean="0">
              <a:solidFill>
                <a:schemeClr val="bg1"/>
              </a:solidFill>
            </a:rPr>
            <a:t>평가</a:t>
          </a:r>
          <a:endParaRPr lang="ko-KR" altLang="en-US" dirty="0">
            <a:solidFill>
              <a:schemeClr val="bg1"/>
            </a:solidFill>
          </a:endParaRPr>
        </a:p>
      </dgm:t>
    </dgm:pt>
    <dgm:pt modelId="{E5848E6B-2061-4E09-98C6-A24A466281D9}" type="parTrans" cxnId="{78995218-5BA7-4234-83C4-CCAA3E24E662}">
      <dgm:prSet/>
      <dgm:spPr/>
      <dgm:t>
        <a:bodyPr/>
        <a:lstStyle/>
        <a:p>
          <a:pPr latinLnBrk="1"/>
          <a:endParaRPr lang="ko-KR" altLang="en-US"/>
        </a:p>
      </dgm:t>
    </dgm:pt>
    <dgm:pt modelId="{0A5C079F-A2C7-4719-93ED-820A90AA9DBD}" type="sibTrans" cxnId="{78995218-5BA7-4234-83C4-CCAA3E24E662}">
      <dgm:prSet/>
      <dgm:spPr/>
      <dgm:t>
        <a:bodyPr/>
        <a:lstStyle/>
        <a:p>
          <a:pPr latinLnBrk="1"/>
          <a:endParaRPr lang="ko-KR" altLang="en-US"/>
        </a:p>
      </dgm:t>
    </dgm:pt>
    <dgm:pt modelId="{EC41A315-BE34-470C-A83F-BAB541E20ED1}">
      <dgm:prSet phldrT="[텍스트]"/>
      <dgm:spPr/>
      <dgm:t>
        <a:bodyPr/>
        <a:lstStyle/>
        <a:p>
          <a:pPr latinLnBrk="1"/>
          <a:r>
            <a:rPr lang="ko-KR" altLang="en-US" dirty="0" smtClean="0"/>
            <a:t>양치교육 및 </a:t>
          </a:r>
          <a:r>
            <a:rPr lang="ko-KR" altLang="en-US" dirty="0" err="1" smtClean="0"/>
            <a:t>손씻기</a:t>
          </a:r>
          <a:r>
            <a:rPr lang="ko-KR" altLang="en-US" dirty="0" smtClean="0"/>
            <a:t> 활동에 대한 개별아동 평가서 작성</a:t>
          </a:r>
          <a:endParaRPr lang="ko-KR" altLang="en-US" dirty="0"/>
        </a:p>
      </dgm:t>
    </dgm:pt>
    <dgm:pt modelId="{995BBF90-4450-4321-8336-434341C682EA}" type="parTrans" cxnId="{B5AF6681-A6BB-4239-B388-0D10AC8B9CC6}">
      <dgm:prSet/>
      <dgm:spPr/>
      <dgm:t>
        <a:bodyPr/>
        <a:lstStyle/>
        <a:p>
          <a:pPr latinLnBrk="1"/>
          <a:endParaRPr lang="ko-KR" altLang="en-US"/>
        </a:p>
      </dgm:t>
    </dgm:pt>
    <dgm:pt modelId="{9115CC61-6974-46CF-AD5F-358580941D3E}" type="sibTrans" cxnId="{B5AF6681-A6BB-4239-B388-0D10AC8B9CC6}">
      <dgm:prSet/>
      <dgm:spPr/>
      <dgm:t>
        <a:bodyPr/>
        <a:lstStyle/>
        <a:p>
          <a:pPr latinLnBrk="1"/>
          <a:endParaRPr lang="ko-KR" altLang="en-US"/>
        </a:p>
      </dgm:t>
    </dgm:pt>
    <dgm:pt modelId="{D4107D52-101A-493B-A08C-955CBFE17FD9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생활실</a:t>
          </a:r>
          <a:r>
            <a:rPr lang="ko-KR" altLang="en-US" dirty="0" smtClean="0"/>
            <a:t> 실습교육에 대한 프로그램 과정기록지 작성</a:t>
          </a:r>
          <a:endParaRPr lang="ko-KR" altLang="en-US" dirty="0"/>
        </a:p>
      </dgm:t>
    </dgm:pt>
    <dgm:pt modelId="{57FDDF35-E318-4DF3-8753-78C8BD51844A}" type="sibTrans" cxnId="{23DE8A20-DEB3-4601-BA8A-8934571CCC54}">
      <dgm:prSet/>
      <dgm:spPr/>
      <dgm:t>
        <a:bodyPr/>
        <a:lstStyle/>
        <a:p>
          <a:pPr latinLnBrk="1"/>
          <a:endParaRPr lang="ko-KR" altLang="en-US"/>
        </a:p>
      </dgm:t>
    </dgm:pt>
    <dgm:pt modelId="{FFDFC70C-D4D5-4B1E-900A-7645E8907866}" type="parTrans" cxnId="{23DE8A20-DEB3-4601-BA8A-8934571CCC54}">
      <dgm:prSet/>
      <dgm:spPr/>
      <dgm:t>
        <a:bodyPr/>
        <a:lstStyle/>
        <a:p>
          <a:pPr latinLnBrk="1"/>
          <a:endParaRPr lang="ko-KR" altLang="en-US"/>
        </a:p>
      </dgm:t>
    </dgm:pt>
    <dgm:pt modelId="{9E0D6DE4-CCC6-40DE-98F6-D4523CC34233}">
      <dgm:prSet phldrT="[텍스트]"/>
      <dgm:spPr/>
      <dgm:t>
        <a:bodyPr/>
        <a:lstStyle/>
        <a:p>
          <a:pPr latinLnBrk="1"/>
          <a:r>
            <a:rPr lang="ko-KR" altLang="en-US" dirty="0" smtClean="0"/>
            <a:t>자립전담요원의 </a:t>
          </a:r>
          <a:r>
            <a:rPr lang="en-US" altLang="ko-KR" dirty="0" smtClean="0"/>
            <a:t>‘</a:t>
          </a:r>
          <a:r>
            <a:rPr lang="ko-KR" altLang="en-US" dirty="0" smtClean="0"/>
            <a:t>자기보호기술영역</a:t>
          </a:r>
          <a:r>
            <a:rPr lang="en-US" altLang="ko-KR" dirty="0" smtClean="0"/>
            <a:t>’ </a:t>
          </a:r>
          <a:r>
            <a:rPr lang="ko-KR" altLang="en-US" dirty="0" smtClean="0"/>
            <a:t>전반의 평가</a:t>
          </a:r>
          <a:endParaRPr lang="ko-KR" altLang="en-US" dirty="0"/>
        </a:p>
      </dgm:t>
    </dgm:pt>
    <dgm:pt modelId="{10644C56-E040-4A15-B7C2-B16ECDD71334}" type="parTrans" cxnId="{5BDE0725-6F76-4AC6-B9BE-FC9F5B4BE9EA}">
      <dgm:prSet/>
      <dgm:spPr/>
    </dgm:pt>
    <dgm:pt modelId="{6C4B1866-F18F-4095-A05A-9AC459133BD5}" type="sibTrans" cxnId="{5BDE0725-6F76-4AC6-B9BE-FC9F5B4BE9EA}">
      <dgm:prSet/>
      <dgm:spPr/>
    </dgm:pt>
    <dgm:pt modelId="{36A47A84-825D-4B02-93A1-49885F0BED36}" type="pres">
      <dgm:prSet presAssocID="{3FA91E63-4EC8-49E6-BA0C-B5FF5E59C053}" presName="linearFlow" presStyleCnt="0">
        <dgm:presLayoutVars>
          <dgm:dir/>
          <dgm:animLvl val="lvl"/>
          <dgm:resizeHandles val="exact"/>
        </dgm:presLayoutVars>
      </dgm:prSet>
      <dgm:spPr/>
    </dgm:pt>
    <dgm:pt modelId="{5B054E01-FC7E-4306-8E0F-EC0AB47B7DF8}" type="pres">
      <dgm:prSet presAssocID="{78B0B143-39DB-4449-8E01-BF8C2DFFA936}" presName="composite" presStyleCnt="0"/>
      <dgm:spPr/>
    </dgm:pt>
    <dgm:pt modelId="{BA9CFE10-7ACF-4FFB-A7B9-62997762A1C4}" type="pres">
      <dgm:prSet presAssocID="{78B0B143-39DB-4449-8E01-BF8C2DFFA93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B7EAC77-6989-41B6-940A-50188DE333AE}" type="pres">
      <dgm:prSet presAssocID="{78B0B143-39DB-4449-8E01-BF8C2DFFA936}" presName="descendantText" presStyleLbl="alignAcc1" presStyleIdx="0" presStyleCnt="2" custLinFactNeighborX="-195" custLinFactNeighborY="-23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898BBFC-74B9-4AC4-BD00-6E2A26618CBB}" type="pres">
      <dgm:prSet presAssocID="{644204BF-938E-465C-8CEF-C2C950D82361}" presName="sp" presStyleCnt="0"/>
      <dgm:spPr/>
    </dgm:pt>
    <dgm:pt modelId="{7E5B94AD-E976-469A-BE82-2F2125AD684A}" type="pres">
      <dgm:prSet presAssocID="{4A5EB68E-D452-4826-9751-9D26761956D2}" presName="composite" presStyleCnt="0"/>
      <dgm:spPr/>
    </dgm:pt>
    <dgm:pt modelId="{58BADE78-D339-488F-AE32-B0C884B94006}" type="pres">
      <dgm:prSet presAssocID="{4A5EB68E-D452-4826-9751-9D26761956D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9F1ECF4-3807-4C12-BC39-D283F493023E}" type="pres">
      <dgm:prSet presAssocID="{4A5EB68E-D452-4826-9751-9D26761956D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7836819-9D2D-4122-969E-C134D5E43C7A}" type="presOf" srcId="{9E0D6DE4-CCC6-40DE-98F6-D4523CC34233}" destId="{D9F1ECF4-3807-4C12-BC39-D283F493023E}" srcOrd="0" destOrd="2" presId="urn:microsoft.com/office/officeart/2005/8/layout/chevron2"/>
    <dgm:cxn modelId="{DFC9A5D9-0ECF-4B99-B232-D5AE7BAA13D2}" srcId="{78B0B143-39DB-4449-8E01-BF8C2DFFA936}" destId="{B90D101A-C0F8-4CF9-95AA-D37F94C4C0EC}" srcOrd="0" destOrd="0" parTransId="{BC8487CD-E892-4ACF-A4BD-C06C5E8665E7}" sibTransId="{065C4B6A-7E57-4BA6-B971-B4888FFFF278}"/>
    <dgm:cxn modelId="{8B760B2B-1F97-4A73-8C13-45B8ED24F36A}" srcId="{3FA91E63-4EC8-49E6-BA0C-B5FF5E59C053}" destId="{78B0B143-39DB-4449-8E01-BF8C2DFFA936}" srcOrd="0" destOrd="0" parTransId="{B215EE1A-F778-4B2E-9B59-6C2523AAB384}" sibTransId="{644204BF-938E-465C-8CEF-C2C950D82361}"/>
    <dgm:cxn modelId="{5BDE0725-6F76-4AC6-B9BE-FC9F5B4BE9EA}" srcId="{4A5EB68E-D452-4826-9751-9D26761956D2}" destId="{9E0D6DE4-CCC6-40DE-98F6-D4523CC34233}" srcOrd="2" destOrd="0" parTransId="{10644C56-E040-4A15-B7C2-B16ECDD71334}" sibTransId="{6C4B1866-F18F-4095-A05A-9AC459133BD5}"/>
    <dgm:cxn modelId="{A455A497-0BF6-4A1B-AD95-83221B1645BD}" type="presOf" srcId="{3FA91E63-4EC8-49E6-BA0C-B5FF5E59C053}" destId="{36A47A84-825D-4B02-93A1-49885F0BED36}" srcOrd="0" destOrd="0" presId="urn:microsoft.com/office/officeart/2005/8/layout/chevron2"/>
    <dgm:cxn modelId="{78995218-5BA7-4234-83C4-CCAA3E24E662}" srcId="{3FA91E63-4EC8-49E6-BA0C-B5FF5E59C053}" destId="{4A5EB68E-D452-4826-9751-9D26761956D2}" srcOrd="1" destOrd="0" parTransId="{E5848E6B-2061-4E09-98C6-A24A466281D9}" sibTransId="{0A5C079F-A2C7-4719-93ED-820A90AA9DBD}"/>
    <dgm:cxn modelId="{E1FAE250-70A0-46FE-B467-F6283834772A}" type="presOf" srcId="{4A5EB68E-D452-4826-9751-9D26761956D2}" destId="{58BADE78-D339-488F-AE32-B0C884B94006}" srcOrd="0" destOrd="0" presId="urn:microsoft.com/office/officeart/2005/8/layout/chevron2"/>
    <dgm:cxn modelId="{85A11341-B877-4E13-932D-39C5F01BC3AC}" type="presOf" srcId="{D4107D52-101A-493B-A08C-955CBFE17FD9}" destId="{D9F1ECF4-3807-4C12-BC39-D283F493023E}" srcOrd="0" destOrd="1" presId="urn:microsoft.com/office/officeart/2005/8/layout/chevron2"/>
    <dgm:cxn modelId="{B5AF6681-A6BB-4239-B388-0D10AC8B9CC6}" srcId="{4A5EB68E-D452-4826-9751-9D26761956D2}" destId="{EC41A315-BE34-470C-A83F-BAB541E20ED1}" srcOrd="0" destOrd="0" parTransId="{995BBF90-4450-4321-8336-434341C682EA}" sibTransId="{9115CC61-6974-46CF-AD5F-358580941D3E}"/>
    <dgm:cxn modelId="{DDBB2DE2-8711-445C-B14B-D2E3817FC34E}" type="presOf" srcId="{B90D101A-C0F8-4CF9-95AA-D37F94C4C0EC}" destId="{1B7EAC77-6989-41B6-940A-50188DE333AE}" srcOrd="0" destOrd="0" presId="urn:microsoft.com/office/officeart/2005/8/layout/chevron2"/>
    <dgm:cxn modelId="{2E73F8FC-F95B-44EB-91E1-EC42941983DC}" type="presOf" srcId="{EC41A315-BE34-470C-A83F-BAB541E20ED1}" destId="{D9F1ECF4-3807-4C12-BC39-D283F493023E}" srcOrd="0" destOrd="0" presId="urn:microsoft.com/office/officeart/2005/8/layout/chevron2"/>
    <dgm:cxn modelId="{40D90C87-A7B4-4E1D-8E1C-F7C25CDAA752}" type="presOf" srcId="{78B0B143-39DB-4449-8E01-BF8C2DFFA936}" destId="{BA9CFE10-7ACF-4FFB-A7B9-62997762A1C4}" srcOrd="0" destOrd="0" presId="urn:microsoft.com/office/officeart/2005/8/layout/chevron2"/>
    <dgm:cxn modelId="{23DE8A20-DEB3-4601-BA8A-8934571CCC54}" srcId="{4A5EB68E-D452-4826-9751-9D26761956D2}" destId="{D4107D52-101A-493B-A08C-955CBFE17FD9}" srcOrd="1" destOrd="0" parTransId="{FFDFC70C-D4D5-4B1E-900A-7645E8907866}" sibTransId="{57FDDF35-E318-4DF3-8753-78C8BD51844A}"/>
    <dgm:cxn modelId="{A1FE9D74-76B6-40C4-AD79-B9F4502D54C8}" srcId="{78B0B143-39DB-4449-8E01-BF8C2DFFA936}" destId="{58A2A35B-A601-42DA-A24A-60681D0D3BCD}" srcOrd="1" destOrd="0" parTransId="{63B283BD-29F6-41E9-AB5A-B535767614B9}" sibTransId="{4B93AB36-654E-4294-BCF0-40FAE8080EAE}"/>
    <dgm:cxn modelId="{17F23CC5-A48D-486B-91FB-704E26070333}" type="presOf" srcId="{58A2A35B-A601-42DA-A24A-60681D0D3BCD}" destId="{1B7EAC77-6989-41B6-940A-50188DE333AE}" srcOrd="0" destOrd="1" presId="urn:microsoft.com/office/officeart/2005/8/layout/chevron2"/>
    <dgm:cxn modelId="{FDDA58C8-8A37-4C16-ABBD-CA2B8698E591}" type="presParOf" srcId="{36A47A84-825D-4B02-93A1-49885F0BED36}" destId="{5B054E01-FC7E-4306-8E0F-EC0AB47B7DF8}" srcOrd="0" destOrd="0" presId="urn:microsoft.com/office/officeart/2005/8/layout/chevron2"/>
    <dgm:cxn modelId="{656B49EF-3F78-4A67-9880-EC7E7163C2AB}" type="presParOf" srcId="{5B054E01-FC7E-4306-8E0F-EC0AB47B7DF8}" destId="{BA9CFE10-7ACF-4FFB-A7B9-62997762A1C4}" srcOrd="0" destOrd="0" presId="urn:microsoft.com/office/officeart/2005/8/layout/chevron2"/>
    <dgm:cxn modelId="{4C81B4B8-AD83-4AD0-A17B-2B2EFD47C8E5}" type="presParOf" srcId="{5B054E01-FC7E-4306-8E0F-EC0AB47B7DF8}" destId="{1B7EAC77-6989-41B6-940A-50188DE333AE}" srcOrd="1" destOrd="0" presId="urn:microsoft.com/office/officeart/2005/8/layout/chevron2"/>
    <dgm:cxn modelId="{110A9F99-F997-429D-B628-56A4D5F05165}" type="presParOf" srcId="{36A47A84-825D-4B02-93A1-49885F0BED36}" destId="{3898BBFC-74B9-4AC4-BD00-6E2A26618CBB}" srcOrd="1" destOrd="0" presId="urn:microsoft.com/office/officeart/2005/8/layout/chevron2"/>
    <dgm:cxn modelId="{3B3A2066-0390-4D4C-967E-F665294ED8B7}" type="presParOf" srcId="{36A47A84-825D-4B02-93A1-49885F0BED36}" destId="{7E5B94AD-E976-469A-BE82-2F2125AD684A}" srcOrd="2" destOrd="0" presId="urn:microsoft.com/office/officeart/2005/8/layout/chevron2"/>
    <dgm:cxn modelId="{7089C833-6DE8-4734-9D55-9DEF3C425B89}" type="presParOf" srcId="{7E5B94AD-E976-469A-BE82-2F2125AD684A}" destId="{58BADE78-D339-488F-AE32-B0C884B94006}" srcOrd="0" destOrd="0" presId="urn:microsoft.com/office/officeart/2005/8/layout/chevron2"/>
    <dgm:cxn modelId="{AAFC6558-D7C9-458F-B9A6-3994252129B4}" type="presParOf" srcId="{7E5B94AD-E976-469A-BE82-2F2125AD684A}" destId="{D9F1ECF4-3807-4C12-BC39-D283F493023E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8DA-8F2D-42A8-9705-21A6DC4AF099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1A82-A136-4099-A43A-4B08FF56F64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8DA-8F2D-42A8-9705-21A6DC4AF099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1A82-A136-4099-A43A-4B08FF56F64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8DA-8F2D-42A8-9705-21A6DC4AF099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1A82-A136-4099-A43A-4B08FF56F64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8DA-8F2D-42A8-9705-21A6DC4AF099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1A82-A136-4099-A43A-4B08FF56F64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8DA-8F2D-42A8-9705-21A6DC4AF099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1A82-A136-4099-A43A-4B08FF56F64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8DA-8F2D-42A8-9705-21A6DC4AF099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1A82-A136-4099-A43A-4B08FF56F64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8DA-8F2D-42A8-9705-21A6DC4AF099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1A82-A136-4099-A43A-4B08FF56F64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8DA-8F2D-42A8-9705-21A6DC4AF099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1A82-A136-4099-A43A-4B08FF56F64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8DA-8F2D-42A8-9705-21A6DC4AF099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1A82-A136-4099-A43A-4B08FF56F64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8DA-8F2D-42A8-9705-21A6DC4AF099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1A82-A136-4099-A43A-4B08FF56F64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8DA-8F2D-42A8-9705-21A6DC4AF099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1A82-A136-4099-A43A-4B08FF56F64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188DA-8F2D-42A8-9705-21A6DC4AF099}" type="datetimeFigureOut">
              <a:rPr lang="ko-KR" altLang="en-US" smtClean="0"/>
              <a:t>2011-04-05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91A82-A136-4099-A43A-4B08FF56F64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li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dirty="0" err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rPr>
              <a:t>자립데</a:t>
            </a:r>
            <a:r>
              <a:rPr lang="ko-KR" altLang="en-US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rPr>
              <a:t>이</a:t>
            </a:r>
            <a:r>
              <a:rPr lang="ko-KR" alt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rPr>
              <a:t> </a:t>
            </a:r>
            <a:r>
              <a:rPr lang="ko-KR" alt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rPr>
              <a:t>프로그램 사례보고</a:t>
            </a:r>
            <a:endParaRPr lang="ko-KR" altLang="en-US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8" name="부제목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0070C0"/>
                </a:solidFill>
                <a:latin typeface="나눔고딕 Bold" pitchFamily="50" charset="-127"/>
                <a:ea typeface="나눔고딕 Bold" pitchFamily="50" charset="-127"/>
              </a:rPr>
              <a:t>희망 가득 푸른 꿈 만들어가는</a:t>
            </a:r>
            <a:endParaRPr lang="en-US" altLang="ko-KR" dirty="0" smtClean="0">
              <a:solidFill>
                <a:srgbClr val="0070C0"/>
              </a:solidFill>
              <a:latin typeface="나눔고딕 Bold" pitchFamily="50" charset="-127"/>
              <a:ea typeface="나눔고딕 Bold" pitchFamily="50" charset="-127"/>
            </a:endParaRPr>
          </a:p>
          <a:p>
            <a:r>
              <a:rPr lang="ko-KR" altLang="en-US" dirty="0" err="1" smtClean="0">
                <a:solidFill>
                  <a:srgbClr val="0070C0"/>
                </a:solidFill>
                <a:latin typeface="나눔고딕 Bold" pitchFamily="50" charset="-127"/>
                <a:ea typeface="나눔고딕 Bold" pitchFamily="50" charset="-127"/>
              </a:rPr>
              <a:t>소년의</a:t>
            </a:r>
            <a:r>
              <a:rPr lang="ko-KR" altLang="en-US" dirty="0" err="1">
                <a:solidFill>
                  <a:srgbClr val="0070C0"/>
                </a:solidFill>
                <a:latin typeface="나눔고딕 Bold" pitchFamily="50" charset="-127"/>
                <a:ea typeface="나눔고딕 Bold" pitchFamily="50" charset="-127"/>
              </a:rPr>
              <a:t>집</a:t>
            </a:r>
            <a:endParaRPr lang="ko-KR" altLang="en-US" dirty="0">
              <a:solidFill>
                <a:srgbClr val="0070C0"/>
              </a:solidFill>
              <a:latin typeface="나눔고딕 Bold" pitchFamily="50" charset="-127"/>
              <a:ea typeface="나눔고딕 Bold" pitchFamily="50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2010-10-16_09%3B16%3B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graphicFrame>
        <p:nvGraphicFramePr>
          <p:cNvPr id="6" name="다이어그램 5"/>
          <p:cNvGraphicFramePr/>
          <p:nvPr/>
        </p:nvGraphicFramePr>
        <p:xfrm>
          <a:off x="428596" y="1571612"/>
          <a:ext cx="8215370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2010-10-16_09%3B16%3B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2000" dirty="0" err="1" smtClean="0">
                <a:solidFill>
                  <a:srgbClr val="FF00FF"/>
                </a:solidFill>
                <a:latin typeface="나눔고딕 Bold" pitchFamily="50" charset="-127"/>
                <a:ea typeface="나눔고딕 Bold" pitchFamily="50" charset="-127"/>
              </a:rPr>
              <a:t>중고등부</a:t>
            </a:r>
            <a:r>
              <a:rPr lang="ko-KR" altLang="en-US" sz="2000" dirty="0" smtClean="0">
                <a:solidFill>
                  <a:srgbClr val="FF00FF"/>
                </a:solidFill>
                <a:latin typeface="나눔고딕 Bold" pitchFamily="50" charset="-127"/>
                <a:ea typeface="나눔고딕 Bold" pitchFamily="50" charset="-127"/>
              </a:rPr>
              <a:t> 자립지원표준화 프로그램 실천을 위한 제안</a:t>
            </a:r>
            <a:r>
              <a:rPr lang="en-US" altLang="ko-KR" sz="2000" dirty="0" smtClean="0">
                <a:latin typeface="나눔고딕 Bold" pitchFamily="50" charset="-127"/>
                <a:ea typeface="나눔고딕 Bold" pitchFamily="50" charset="-127"/>
              </a:rPr>
              <a:t/>
            </a:r>
            <a:br>
              <a:rPr lang="en-US" altLang="ko-KR" sz="2000" dirty="0" smtClean="0">
                <a:latin typeface="나눔고딕 Bold" pitchFamily="50" charset="-127"/>
                <a:ea typeface="나눔고딕 Bold" pitchFamily="50" charset="-127"/>
              </a:rPr>
            </a:br>
            <a:r>
              <a:rPr lang="ko-KR" altLang="en-US" sz="3500" dirty="0" smtClean="0">
                <a:latin typeface="휴먼둥근헤드라인" pitchFamily="18" charset="-127"/>
                <a:ea typeface="휴먼둥근헤드라인" pitchFamily="18" charset="-127"/>
              </a:rPr>
              <a:t>요리</a:t>
            </a:r>
            <a:r>
              <a:rPr lang="en-US" altLang="ko-KR" sz="3500" dirty="0" smtClean="0">
                <a:latin typeface="휴먼둥근헤드라인" pitchFamily="18" charset="-127"/>
                <a:ea typeface="휴먼둥근헤드라인" pitchFamily="18" charset="-127"/>
              </a:rPr>
              <a:t>COOK, </a:t>
            </a:r>
            <a:r>
              <a:rPr lang="ko-KR" altLang="en-US" sz="3500" dirty="0" smtClean="0">
                <a:latin typeface="휴먼둥근헤드라인" pitchFamily="18" charset="-127"/>
                <a:ea typeface="휴먼둥근헤드라인" pitchFamily="18" charset="-127"/>
              </a:rPr>
              <a:t>조리</a:t>
            </a:r>
            <a:r>
              <a:rPr lang="en-US" altLang="ko-KR" sz="3500" dirty="0" smtClean="0">
                <a:latin typeface="휴먼둥근헤드라인" pitchFamily="18" charset="-127"/>
                <a:ea typeface="휴먼둥근헤드라인" pitchFamily="18" charset="-127"/>
              </a:rPr>
              <a:t>COOK</a:t>
            </a:r>
            <a:endParaRPr lang="ko-KR" altLang="en-US" sz="3500" dirty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28596" y="2071678"/>
            <a:ext cx="8229600" cy="4214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14350" marR="0" lvl="0" indent="-514350" defTabSz="914400" rtl="0" eaLnBrk="1" fontAlgn="auto" latinLnBrk="1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자립지원영역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: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  </a:t>
            </a: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일상생활기술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(1</a:t>
            </a: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영역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)</a:t>
            </a:r>
          </a:p>
          <a:p>
            <a:pPr marL="514350" marR="0" lvl="0" indent="-514350" defTabSz="914400" rtl="0" eaLnBrk="1" fontAlgn="auto" latinLnBrk="1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활동기</a:t>
            </a:r>
            <a:r>
              <a:rPr kumimoji="0" lang="ko-KR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간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: 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4</a:t>
            </a: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월 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6</a:t>
            </a: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일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(</a:t>
            </a: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수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)~4</a:t>
            </a: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월 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30</a:t>
            </a: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일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(</a:t>
            </a: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토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), 4</a:t>
            </a: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주간</a:t>
            </a:r>
            <a:endParaRPr kumimoji="0" lang="en-US" altLang="ko-K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나눔고딕 Bold" pitchFamily="50" charset="-127"/>
              <a:ea typeface="나눔고딕 Bold" pitchFamily="50" charset="-127"/>
              <a:cs typeface="+mj-cs"/>
            </a:endParaRPr>
          </a:p>
          <a:p>
            <a:pPr marL="514350" marR="0" lvl="0" indent="-514350" defTabSz="914400" rtl="0" eaLnBrk="1" fontAlgn="auto" latinLnBrk="1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ko-KR" altLang="en-US" sz="3000" dirty="0" smtClean="0">
                <a:solidFill>
                  <a:srgbClr val="0070C0"/>
                </a:solidFill>
                <a:latin typeface="나눔고딕 Bold" pitchFamily="50" charset="-127"/>
                <a:ea typeface="나눔고딕 Bold" pitchFamily="50" charset="-127"/>
                <a:cs typeface="+mj-cs"/>
              </a:rPr>
              <a:t>활동장</a:t>
            </a:r>
            <a:r>
              <a:rPr lang="ko-KR" altLang="en-US" sz="3000" dirty="0">
                <a:solidFill>
                  <a:srgbClr val="0070C0"/>
                </a:solidFill>
                <a:latin typeface="나눔고딕 Bold" pitchFamily="50" charset="-127"/>
                <a:ea typeface="나눔고딕 Bold" pitchFamily="50" charset="-127"/>
                <a:cs typeface="+mj-cs"/>
              </a:rPr>
              <a:t>소</a:t>
            </a:r>
            <a:r>
              <a:rPr lang="en-US" altLang="ko-KR" sz="3000" dirty="0" smtClean="0">
                <a:solidFill>
                  <a:srgbClr val="0070C0"/>
                </a:solidFill>
                <a:latin typeface="나눔고딕 Bold" pitchFamily="50" charset="-127"/>
                <a:ea typeface="나눔고딕 Bold" pitchFamily="50" charset="-127"/>
                <a:cs typeface="+mj-cs"/>
              </a:rPr>
              <a:t>:</a:t>
            </a:r>
            <a:r>
              <a:rPr lang="en-US" altLang="ko-KR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</a:t>
            </a:r>
            <a:r>
              <a:rPr lang="ko-KR" altLang="en-US" sz="3000" dirty="0" err="1" smtClean="0">
                <a:latin typeface="나눔고딕 Bold" pitchFamily="50" charset="-127"/>
                <a:ea typeface="나눔고딕 Bold" pitchFamily="50" charset="-127"/>
                <a:cs typeface="+mj-cs"/>
              </a:rPr>
              <a:t>안토니오</a:t>
            </a:r>
            <a:r>
              <a:rPr lang="ko-KR" altLang="en-US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</a:t>
            </a:r>
            <a:r>
              <a:rPr lang="ko-KR" altLang="en-US" sz="3000" dirty="0" err="1" smtClean="0">
                <a:latin typeface="나눔고딕 Bold" pitchFamily="50" charset="-127"/>
                <a:ea typeface="나눔고딕 Bold" pitchFamily="50" charset="-127"/>
                <a:cs typeface="+mj-cs"/>
              </a:rPr>
              <a:t>생활실</a:t>
            </a:r>
            <a:r>
              <a:rPr lang="ko-KR" altLang="en-US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및 </a:t>
            </a:r>
            <a:r>
              <a:rPr lang="ko-KR" altLang="en-US" sz="3000" dirty="0" err="1" smtClean="0">
                <a:latin typeface="나눔고딕 Bold" pitchFamily="50" charset="-127"/>
                <a:ea typeface="나눔고딕 Bold" pitchFamily="50" charset="-127"/>
                <a:cs typeface="+mj-cs"/>
              </a:rPr>
              <a:t>지역사회마트</a:t>
            </a:r>
            <a:endParaRPr kumimoji="0" lang="en-US" altLang="ko-K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나눔고딕 Bold" pitchFamily="50" charset="-127"/>
              <a:ea typeface="나눔고딕 Bold" pitchFamily="50" charset="-127"/>
              <a:cs typeface="+mj-cs"/>
            </a:endParaRPr>
          </a:p>
          <a:p>
            <a:pPr marL="514350" marR="0" lvl="0" indent="-514350" defTabSz="914400" rtl="0" eaLnBrk="1" fontAlgn="auto" latinLnBrk="1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ko-KR" alt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나눔고딕 Bold" pitchFamily="50" charset="-127"/>
              <a:ea typeface="나눔고딕 Bold" pitchFamily="50" charset="-127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2010-10-16_09%3B16%3B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428596" y="1285860"/>
            <a:ext cx="8229600" cy="4357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14350" marR="0" lvl="0" indent="-514350" defTabSz="914400" rtl="0" eaLnBrk="1" fontAlgn="auto" latinLnBrk="1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3000" dirty="0" smtClean="0">
                <a:solidFill>
                  <a:srgbClr val="0070C0"/>
                </a:solidFill>
                <a:latin typeface="나눔고딕 Bold" pitchFamily="50" charset="-127"/>
                <a:ea typeface="나눔고딕 Bold" pitchFamily="50" charset="-127"/>
                <a:cs typeface="+mj-cs"/>
              </a:rPr>
              <a:t>4. </a:t>
            </a:r>
            <a:r>
              <a:rPr lang="ko-KR" altLang="en-US" sz="3000" dirty="0" smtClean="0">
                <a:solidFill>
                  <a:srgbClr val="0070C0"/>
                </a:solidFill>
                <a:latin typeface="나눔고딕 Bold" pitchFamily="50" charset="-127"/>
                <a:ea typeface="나눔고딕 Bold" pitchFamily="50" charset="-127"/>
                <a:cs typeface="+mj-cs"/>
              </a:rPr>
              <a:t>활동목표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: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  </a:t>
            </a:r>
          </a:p>
          <a:p>
            <a:pPr marL="514350" marR="0" lvl="0" indent="-514350" defTabSz="914400" rtl="0" eaLnBrk="1" fontAlgn="auto" latinLnBrk="1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3000" dirty="0">
                <a:latin typeface="나눔고딕 Bold" pitchFamily="50" charset="-127"/>
                <a:ea typeface="나눔고딕 Bold" pitchFamily="50" charset="-127"/>
                <a:cs typeface="+mj-cs"/>
              </a:rPr>
              <a:t> </a:t>
            </a:r>
            <a:r>
              <a:rPr lang="en-US" altLang="ko-KR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  </a:t>
            </a:r>
            <a:r>
              <a:rPr lang="ko-KR" altLang="en-US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식생활관련 일상생활기술 습득의 일환으로 실제 요리활동에 참여함으로써 </a:t>
            </a:r>
            <a:r>
              <a:rPr lang="ko-KR" altLang="en-US" sz="3000" dirty="0" err="1" smtClean="0">
                <a:latin typeface="나눔고딕 Bold" pitchFamily="50" charset="-127"/>
                <a:ea typeface="나눔고딕 Bold" pitchFamily="50" charset="-127"/>
                <a:cs typeface="+mj-cs"/>
              </a:rPr>
              <a:t>퇴소</a:t>
            </a:r>
            <a:r>
              <a:rPr lang="ko-KR" altLang="en-US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후 스스로 식생활을 영위할 수 있는 선행경험</a:t>
            </a:r>
            <a:r>
              <a:rPr lang="ko-KR" altLang="en-US" sz="3000" dirty="0">
                <a:latin typeface="나눔고딕 Bold" pitchFamily="50" charset="-127"/>
                <a:ea typeface="나눔고딕 Bold" pitchFamily="50" charset="-127"/>
                <a:cs typeface="+mj-cs"/>
              </a:rPr>
              <a:t>을 </a:t>
            </a:r>
            <a:r>
              <a:rPr lang="ko-KR" altLang="en-US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제공한다</a:t>
            </a:r>
            <a:r>
              <a:rPr lang="en-US" altLang="ko-KR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2010-10-16_09%3B16%3B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graphicFrame>
        <p:nvGraphicFramePr>
          <p:cNvPr id="6" name="다이어그램 5"/>
          <p:cNvGraphicFramePr/>
          <p:nvPr/>
        </p:nvGraphicFramePr>
        <p:xfrm>
          <a:off x="357158" y="714356"/>
          <a:ext cx="842968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2010-10-16_09%3B16%3B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graphicFrame>
        <p:nvGraphicFramePr>
          <p:cNvPr id="6" name="다이어그램 5"/>
          <p:cNvGraphicFramePr/>
          <p:nvPr/>
        </p:nvGraphicFramePr>
        <p:xfrm>
          <a:off x="357158" y="714356"/>
          <a:ext cx="842968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2010-10-16_09%3B16%3B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428596" y="1000108"/>
            <a:ext cx="8229600" cy="4643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514350" marR="0" lvl="0" indent="-514350" defTabSz="914400" rtl="0" eaLnBrk="1" fontAlgn="auto" latinLnBrk="1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3000" dirty="0" smtClean="0">
                <a:solidFill>
                  <a:srgbClr val="0070C0"/>
                </a:solidFill>
                <a:latin typeface="나눔고딕 Bold" pitchFamily="50" charset="-127"/>
                <a:ea typeface="나눔고딕 Bold" pitchFamily="50" charset="-127"/>
                <a:cs typeface="+mj-cs"/>
              </a:rPr>
              <a:t>&lt; </a:t>
            </a:r>
            <a:r>
              <a:rPr lang="ko-KR" altLang="en-US" sz="3000" dirty="0" err="1" smtClean="0">
                <a:solidFill>
                  <a:srgbClr val="0070C0"/>
                </a:solidFill>
                <a:latin typeface="나눔고딕 Bold" pitchFamily="50" charset="-127"/>
                <a:ea typeface="나눔고딕 Bold" pitchFamily="50" charset="-127"/>
                <a:cs typeface="+mj-cs"/>
              </a:rPr>
              <a:t>자립데이</a:t>
            </a:r>
            <a:r>
              <a:rPr lang="ko-KR" altLang="en-US" sz="3000" dirty="0" smtClean="0">
                <a:solidFill>
                  <a:srgbClr val="0070C0"/>
                </a:solidFill>
                <a:latin typeface="나눔고딕 Bold" pitchFamily="50" charset="-127"/>
                <a:ea typeface="나눔고딕 Bold" pitchFamily="50" charset="-127"/>
                <a:cs typeface="+mj-cs"/>
              </a:rPr>
              <a:t> 활동 규칙 정하기</a:t>
            </a:r>
            <a:r>
              <a:rPr lang="en-US" altLang="ko-KR" sz="3000" dirty="0" smtClean="0">
                <a:solidFill>
                  <a:srgbClr val="0070C0"/>
                </a:solidFill>
                <a:latin typeface="나눔고딕 Bold" pitchFamily="50" charset="-127"/>
                <a:ea typeface="나눔고딕 Bold" pitchFamily="50" charset="-127"/>
                <a:cs typeface="+mj-cs"/>
              </a:rPr>
              <a:t>&gt;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  </a:t>
            </a:r>
          </a:p>
          <a:p>
            <a:pPr marL="514350" marR="0" lvl="0" indent="-514350" defTabSz="914400" rtl="0" eaLnBrk="1" fontAlgn="auto" latinLnBrk="1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 - </a:t>
            </a:r>
            <a:r>
              <a:rPr lang="ko-KR" altLang="en-US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정기 </a:t>
            </a:r>
            <a:r>
              <a:rPr lang="ko-KR" altLang="en-US" sz="3000" dirty="0" err="1" smtClean="0">
                <a:latin typeface="나눔고딕 Bold" pitchFamily="50" charset="-127"/>
                <a:ea typeface="나눔고딕 Bold" pitchFamily="50" charset="-127"/>
                <a:cs typeface="+mj-cs"/>
              </a:rPr>
              <a:t>자립데이활동</a:t>
            </a:r>
            <a:r>
              <a:rPr lang="ko-KR" altLang="en-US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요일 정하기</a:t>
            </a:r>
            <a:endParaRPr lang="en-US" altLang="ko-KR" sz="3000" dirty="0" smtClean="0">
              <a:latin typeface="나눔고딕 Bold" pitchFamily="50" charset="-127"/>
              <a:ea typeface="나눔고딕 Bold" pitchFamily="50" charset="-127"/>
              <a:cs typeface="+mj-cs"/>
            </a:endParaRPr>
          </a:p>
          <a:p>
            <a:pPr marL="514350" marR="0" lvl="0" indent="-514350" defTabSz="914400" rtl="0" eaLnBrk="1" fontAlgn="auto" latinLnBrk="1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 - </a:t>
            </a:r>
            <a:r>
              <a:rPr lang="ko-KR" altLang="en-US" sz="3000" dirty="0" err="1" smtClean="0">
                <a:latin typeface="나눔고딕 Bold" pitchFamily="50" charset="-127"/>
                <a:ea typeface="나눔고딕 Bold" pitchFamily="50" charset="-127"/>
                <a:cs typeface="+mj-cs"/>
              </a:rPr>
              <a:t>자립데이</a:t>
            </a:r>
            <a:r>
              <a:rPr lang="ko-KR" altLang="en-US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활동 시 </a:t>
            </a:r>
            <a:r>
              <a:rPr lang="ko-KR" altLang="en-US" sz="3000" dirty="0" err="1" smtClean="0">
                <a:latin typeface="나눔고딕 Bold" pitchFamily="50" charset="-127"/>
                <a:ea typeface="나눔고딕 Bold" pitchFamily="50" charset="-127"/>
                <a:cs typeface="+mj-cs"/>
              </a:rPr>
              <a:t>일탈자에</a:t>
            </a:r>
            <a:r>
              <a:rPr lang="ko-KR" altLang="en-US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대한 벌칙 정하기</a:t>
            </a:r>
            <a:endParaRPr lang="en-US" altLang="ko-KR" sz="3000" dirty="0" smtClean="0">
              <a:latin typeface="나눔고딕 Bold" pitchFamily="50" charset="-127"/>
              <a:ea typeface="나눔고딕 Bold" pitchFamily="50" charset="-127"/>
              <a:cs typeface="+mj-cs"/>
            </a:endParaRPr>
          </a:p>
          <a:p>
            <a:pPr marL="514350" marR="0" lvl="0" indent="-514350" defTabSz="914400" rtl="0" eaLnBrk="1" fontAlgn="auto" latinLnBrk="1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3000" dirty="0">
                <a:latin typeface="나눔고딕 Bold" pitchFamily="50" charset="-127"/>
                <a:ea typeface="나눔고딕 Bold" pitchFamily="50" charset="-127"/>
                <a:cs typeface="+mj-cs"/>
              </a:rPr>
              <a:t> </a:t>
            </a:r>
            <a:r>
              <a:rPr lang="en-US" altLang="ko-KR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- </a:t>
            </a:r>
            <a:r>
              <a:rPr lang="ko-KR" altLang="en-US" sz="3000" dirty="0" err="1" smtClean="0">
                <a:latin typeface="나눔고딕 Bold" pitchFamily="50" charset="-127"/>
                <a:ea typeface="나눔고딕 Bold" pitchFamily="50" charset="-127"/>
                <a:cs typeface="+mj-cs"/>
              </a:rPr>
              <a:t>미션수행비</a:t>
            </a:r>
            <a:r>
              <a:rPr lang="ko-KR" altLang="en-US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지출에 대한 투명성 유지의 중요성</a:t>
            </a:r>
            <a:endParaRPr lang="en-US" altLang="ko-KR" sz="3000" dirty="0" smtClean="0">
              <a:latin typeface="나눔고딕 Bold" pitchFamily="50" charset="-127"/>
              <a:ea typeface="나눔고딕 Bold" pitchFamily="50" charset="-127"/>
              <a:cs typeface="+mj-cs"/>
            </a:endParaRPr>
          </a:p>
          <a:p>
            <a:pPr marL="514350" marR="0" lvl="0" indent="-514350" defTabSz="914400" rtl="0" eaLnBrk="1" fontAlgn="auto" latinLnBrk="1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3000" dirty="0">
                <a:latin typeface="나눔고딕 Bold" pitchFamily="50" charset="-127"/>
                <a:ea typeface="나눔고딕 Bold" pitchFamily="50" charset="-127"/>
                <a:cs typeface="+mj-cs"/>
              </a:rPr>
              <a:t> </a:t>
            </a:r>
            <a:r>
              <a:rPr lang="en-US" altLang="ko-KR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  (</a:t>
            </a:r>
            <a:r>
              <a:rPr lang="ko-KR" altLang="en-US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반드시 재료구입비로만 지출할 것</a:t>
            </a:r>
            <a:r>
              <a:rPr lang="en-US" altLang="ko-KR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)</a:t>
            </a:r>
            <a:r>
              <a:rPr lang="ko-KR" altLang="en-US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</a:t>
            </a:r>
            <a:endParaRPr lang="en-US" altLang="ko-KR" sz="3000" dirty="0" smtClean="0">
              <a:latin typeface="나눔고딕 Bold" pitchFamily="50" charset="-127"/>
              <a:ea typeface="나눔고딕 Bold" pitchFamily="50" charset="-127"/>
              <a:cs typeface="+mj-cs"/>
            </a:endParaRPr>
          </a:p>
          <a:p>
            <a:pPr marL="514350" marR="0" lvl="0" indent="-514350" defTabSz="914400" rtl="0" eaLnBrk="1" fontAlgn="auto" latinLnBrk="1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3000" dirty="0">
                <a:latin typeface="나눔고딕 Bold" pitchFamily="50" charset="-127"/>
                <a:ea typeface="나눔고딕 Bold" pitchFamily="50" charset="-127"/>
                <a:cs typeface="+mj-cs"/>
              </a:rPr>
              <a:t> </a:t>
            </a:r>
            <a:r>
              <a:rPr lang="en-US" altLang="ko-KR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* </a:t>
            </a:r>
            <a:r>
              <a:rPr lang="ko-KR" altLang="en-US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선생님과 수녀님들의 </a:t>
            </a:r>
            <a:r>
              <a:rPr lang="ko-KR" altLang="en-US" sz="3000" dirty="0" err="1" smtClean="0">
                <a:latin typeface="나눔고딕 Bold" pitchFamily="50" charset="-127"/>
                <a:ea typeface="나눔고딕 Bold" pitchFamily="50" charset="-127"/>
                <a:cs typeface="+mj-cs"/>
              </a:rPr>
              <a:t>또다른</a:t>
            </a:r>
            <a:r>
              <a:rPr lang="ko-KR" altLang="en-US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의견 제안을 희망합니다</a:t>
            </a:r>
            <a:r>
              <a:rPr lang="en-US" altLang="ko-KR" sz="3000" dirty="0">
                <a:latin typeface="나눔고딕 Bold" pitchFamily="50" charset="-127"/>
                <a:ea typeface="나눔고딕 Bold" pitchFamily="50" charset="-127"/>
                <a:cs typeface="+mj-cs"/>
              </a:rPr>
              <a:t>!</a:t>
            </a:r>
            <a:endParaRPr lang="en-US" altLang="ko-KR" sz="3000" dirty="0" smtClean="0">
              <a:latin typeface="나눔고딕 Bold" pitchFamily="50" charset="-127"/>
              <a:ea typeface="나눔고딕 Bold" pitchFamily="50" charset="-127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2010-10-16_09%3B16%3B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2000" dirty="0" smtClean="0">
                <a:solidFill>
                  <a:srgbClr val="FF00FF"/>
                </a:solidFill>
                <a:latin typeface="나눔고딕 Bold" pitchFamily="50" charset="-127"/>
                <a:ea typeface="나눔고딕 Bold" pitchFamily="50" charset="-127"/>
              </a:rPr>
              <a:t>미취학</a:t>
            </a:r>
            <a:r>
              <a:rPr lang="en-US" altLang="ko-KR" sz="2000" dirty="0" smtClean="0">
                <a:solidFill>
                  <a:srgbClr val="FF00FF"/>
                </a:solidFill>
                <a:latin typeface="나눔고딕 Bold" pitchFamily="50" charset="-127"/>
                <a:ea typeface="나눔고딕 Bold" pitchFamily="50" charset="-127"/>
              </a:rPr>
              <a:t>-</a:t>
            </a:r>
            <a:r>
              <a:rPr lang="ko-KR" altLang="en-US" sz="2000" dirty="0" err="1" smtClean="0">
                <a:solidFill>
                  <a:srgbClr val="FF00FF"/>
                </a:solidFill>
                <a:latin typeface="나눔고딕 Bold" pitchFamily="50" charset="-127"/>
                <a:ea typeface="나눔고딕 Bold" pitchFamily="50" charset="-127"/>
              </a:rPr>
              <a:t>초등부</a:t>
            </a:r>
            <a:r>
              <a:rPr lang="ko-KR" altLang="en-US" sz="2000" dirty="0" smtClean="0">
                <a:solidFill>
                  <a:srgbClr val="FF00FF"/>
                </a:solidFill>
                <a:latin typeface="나눔고딕 Bold" pitchFamily="50" charset="-127"/>
                <a:ea typeface="나눔고딕 Bold" pitchFamily="50" charset="-127"/>
              </a:rPr>
              <a:t> 아동의 자립지원표준화 프로그램 실천을 위한 제안</a:t>
            </a:r>
            <a:r>
              <a:rPr lang="en-US" altLang="ko-KR" sz="2000" dirty="0" smtClean="0">
                <a:latin typeface="나눔고딕 Bold" pitchFamily="50" charset="-127"/>
                <a:ea typeface="나눔고딕 Bold" pitchFamily="50" charset="-127"/>
              </a:rPr>
              <a:t/>
            </a:r>
            <a:br>
              <a:rPr lang="en-US" altLang="ko-KR" sz="2000" dirty="0" smtClean="0">
                <a:latin typeface="나눔고딕 Bold" pitchFamily="50" charset="-127"/>
                <a:ea typeface="나눔고딕 Bold" pitchFamily="50" charset="-127"/>
              </a:rPr>
            </a:br>
            <a:r>
              <a:rPr lang="ko-KR" altLang="en-US" sz="3500" dirty="0" smtClean="0">
                <a:latin typeface="휴먼둥근헤드라인" pitchFamily="18" charset="-127"/>
                <a:ea typeface="휴먼둥근헤드라인" pitchFamily="18" charset="-127"/>
              </a:rPr>
              <a:t>혼자서도 척</a:t>
            </a:r>
            <a:r>
              <a:rPr lang="en-US" altLang="ko-KR" sz="3500" dirty="0" smtClean="0">
                <a:latin typeface="휴먼둥근헤드라인" pitchFamily="18" charset="-127"/>
                <a:ea typeface="휴먼둥근헤드라인" pitchFamily="18" charset="-127"/>
              </a:rPr>
              <a:t>!</a:t>
            </a:r>
            <a:r>
              <a:rPr lang="ko-KR" altLang="en-US" sz="3500" dirty="0" smtClean="0">
                <a:latin typeface="휴먼둥근헤드라인" pitchFamily="18" charset="-127"/>
                <a:ea typeface="휴먼둥근헤드라인" pitchFamily="18" charset="-127"/>
              </a:rPr>
              <a:t>척</a:t>
            </a:r>
            <a:r>
              <a:rPr lang="en-US" altLang="ko-KR" sz="3500" dirty="0" smtClean="0">
                <a:latin typeface="휴먼둥근헤드라인" pitchFamily="18" charset="-127"/>
                <a:ea typeface="휴먼둥근헤드라인" pitchFamily="18" charset="-127"/>
              </a:rPr>
              <a:t>!</a:t>
            </a:r>
            <a:endParaRPr lang="ko-KR" altLang="en-US" sz="3500" dirty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28596" y="2071678"/>
            <a:ext cx="8229600" cy="4214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14350" marR="0" lvl="0" indent="-514350" defTabSz="914400" rtl="0" eaLnBrk="1" fontAlgn="auto" latinLnBrk="1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자립지원영역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: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  </a:t>
            </a: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자기보호기술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(2</a:t>
            </a: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영역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)</a:t>
            </a:r>
          </a:p>
          <a:p>
            <a:pPr marL="514350" marR="0" lvl="0" indent="-514350" defTabSz="914400" rtl="0" eaLnBrk="1" fontAlgn="auto" latinLnBrk="1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활동기</a:t>
            </a:r>
            <a:r>
              <a:rPr kumimoji="0" lang="ko-KR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간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: 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4</a:t>
            </a: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월 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6</a:t>
            </a: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일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(</a:t>
            </a: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수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)~4</a:t>
            </a: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월 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30</a:t>
            </a: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일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(</a:t>
            </a: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토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), 4</a:t>
            </a:r>
            <a:r>
              <a:rPr kumimoji="0" lang="ko-KR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주간</a:t>
            </a:r>
            <a:endParaRPr kumimoji="0" lang="en-US" altLang="ko-K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나눔고딕 Bold" pitchFamily="50" charset="-127"/>
              <a:ea typeface="나눔고딕 Bold" pitchFamily="50" charset="-127"/>
              <a:cs typeface="+mj-cs"/>
            </a:endParaRPr>
          </a:p>
          <a:p>
            <a:pPr marL="514350" marR="0" lvl="0" indent="-514350" defTabSz="914400" rtl="0" eaLnBrk="1" fontAlgn="auto" latinLnBrk="1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ko-KR" altLang="en-US" sz="3000" dirty="0" smtClean="0">
                <a:solidFill>
                  <a:srgbClr val="0070C0"/>
                </a:solidFill>
                <a:latin typeface="나눔고딕 Bold" pitchFamily="50" charset="-127"/>
                <a:ea typeface="나눔고딕 Bold" pitchFamily="50" charset="-127"/>
                <a:cs typeface="+mj-cs"/>
              </a:rPr>
              <a:t>활동장</a:t>
            </a:r>
            <a:r>
              <a:rPr lang="ko-KR" altLang="en-US" sz="3000" dirty="0">
                <a:solidFill>
                  <a:srgbClr val="0070C0"/>
                </a:solidFill>
                <a:latin typeface="나눔고딕 Bold" pitchFamily="50" charset="-127"/>
                <a:ea typeface="나눔고딕 Bold" pitchFamily="50" charset="-127"/>
                <a:cs typeface="+mj-cs"/>
              </a:rPr>
              <a:t>소</a:t>
            </a:r>
            <a:r>
              <a:rPr lang="en-US" altLang="ko-KR" sz="3000" dirty="0" smtClean="0">
                <a:solidFill>
                  <a:srgbClr val="0070C0"/>
                </a:solidFill>
                <a:latin typeface="나눔고딕 Bold" pitchFamily="50" charset="-127"/>
                <a:ea typeface="나눔고딕 Bold" pitchFamily="50" charset="-127"/>
                <a:cs typeface="+mj-cs"/>
              </a:rPr>
              <a:t>:</a:t>
            </a:r>
            <a:r>
              <a:rPr lang="en-US" altLang="ko-KR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</a:t>
            </a:r>
            <a:r>
              <a:rPr lang="ko-KR" altLang="en-US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각 </a:t>
            </a:r>
            <a:r>
              <a:rPr lang="ko-KR" altLang="en-US" sz="3000" dirty="0" err="1" smtClean="0">
                <a:latin typeface="나눔고딕 Bold" pitchFamily="50" charset="-127"/>
                <a:ea typeface="나눔고딕 Bold" pitchFamily="50" charset="-127"/>
                <a:cs typeface="+mj-cs"/>
              </a:rPr>
              <a:t>생활실</a:t>
            </a:r>
            <a:r>
              <a:rPr lang="ko-KR" altLang="en-US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및 집합교육장</a:t>
            </a:r>
            <a:r>
              <a:rPr lang="en-US" altLang="ko-KR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(</a:t>
            </a:r>
            <a:r>
              <a:rPr lang="ko-KR" altLang="en-US" sz="3000" dirty="0" err="1" smtClean="0">
                <a:latin typeface="나눔고딕 Bold" pitchFamily="50" charset="-127"/>
                <a:ea typeface="나눔고딕 Bold" pitchFamily="50" charset="-127"/>
                <a:cs typeface="+mj-cs"/>
              </a:rPr>
              <a:t>국악실</a:t>
            </a:r>
            <a:r>
              <a:rPr lang="en-US" altLang="ko-KR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,</a:t>
            </a:r>
            <a:r>
              <a:rPr lang="ko-KR" altLang="en-US" sz="3000" dirty="0" err="1" smtClean="0">
                <a:latin typeface="나눔고딕 Bold" pitchFamily="50" charset="-127"/>
                <a:ea typeface="나눔고딕 Bold" pitchFamily="50" charset="-127"/>
                <a:cs typeface="+mj-cs"/>
              </a:rPr>
              <a:t>알로초등</a:t>
            </a:r>
            <a:r>
              <a:rPr lang="ko-KR" altLang="en-US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기숙사 식당</a:t>
            </a:r>
            <a:r>
              <a:rPr lang="en-US" altLang="ko-KR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)</a:t>
            </a:r>
            <a:endParaRPr kumimoji="0" lang="en-US" altLang="ko-K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나눔고딕 Bold" pitchFamily="50" charset="-127"/>
              <a:ea typeface="나눔고딕 Bold" pitchFamily="50" charset="-127"/>
              <a:cs typeface="+mj-cs"/>
            </a:endParaRPr>
          </a:p>
          <a:p>
            <a:pPr marL="514350" marR="0" lvl="0" indent="-514350" defTabSz="914400" rtl="0" eaLnBrk="1" fontAlgn="auto" latinLnBrk="1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ko-KR" alt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나눔고딕 Bold" pitchFamily="50" charset="-127"/>
              <a:ea typeface="나눔고딕 Bold" pitchFamily="50" charset="-127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2010-10-16_09%3B16%3B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428596" y="1000108"/>
            <a:ext cx="8286808" cy="4643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514350" marR="0" lvl="0" indent="-514350" defTabSz="914400" rtl="0" eaLnBrk="1" fontAlgn="auto" latinLnBrk="1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3000" dirty="0" smtClean="0">
                <a:solidFill>
                  <a:srgbClr val="0070C0"/>
                </a:solidFill>
                <a:latin typeface="나눔고딕 Bold" pitchFamily="50" charset="-127"/>
                <a:ea typeface="나눔고딕 Bold" pitchFamily="50" charset="-127"/>
                <a:cs typeface="+mj-cs"/>
              </a:rPr>
              <a:t>4. </a:t>
            </a:r>
            <a:r>
              <a:rPr lang="ko-KR" altLang="en-US" sz="3000" dirty="0" smtClean="0">
                <a:solidFill>
                  <a:srgbClr val="0070C0"/>
                </a:solidFill>
                <a:latin typeface="나눔고딕 Bold" pitchFamily="50" charset="-127"/>
                <a:ea typeface="나눔고딕 Bold" pitchFamily="50" charset="-127"/>
                <a:cs typeface="+mj-cs"/>
              </a:rPr>
              <a:t>활동목표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:</a:t>
            </a:r>
            <a:r>
              <a:rPr kumimoji="0" lang="en-US" altLang="ko-K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나눔고딕 Bold" pitchFamily="50" charset="-127"/>
                <a:ea typeface="나눔고딕 Bold" pitchFamily="50" charset="-127"/>
                <a:cs typeface="+mj-cs"/>
              </a:rPr>
              <a:t>  </a:t>
            </a:r>
          </a:p>
          <a:p>
            <a:pPr marL="514350" marR="0" lvl="0" indent="-514350" defTabSz="914400" rtl="0" eaLnBrk="1" fontAlgn="auto" latinLnBrk="1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3000" dirty="0">
                <a:latin typeface="나눔고딕 Bold" pitchFamily="50" charset="-127"/>
                <a:ea typeface="나눔고딕 Bold" pitchFamily="50" charset="-127"/>
                <a:cs typeface="+mj-cs"/>
              </a:rPr>
              <a:t> </a:t>
            </a:r>
            <a:r>
              <a:rPr lang="en-US" altLang="ko-KR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</a:t>
            </a:r>
            <a:r>
              <a:rPr lang="ko-KR" altLang="en-US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자기보호기술 습득의 일환으로 지역사회 전문가를 연계</a:t>
            </a:r>
            <a:endParaRPr lang="en-US" altLang="ko-KR" sz="3000" dirty="0" smtClean="0">
              <a:latin typeface="나눔고딕 Bold" pitchFamily="50" charset="-127"/>
              <a:ea typeface="나눔고딕 Bold" pitchFamily="50" charset="-127"/>
              <a:cs typeface="+mj-cs"/>
            </a:endParaRPr>
          </a:p>
          <a:p>
            <a:pPr marL="514350" marR="0" lvl="0" indent="-514350" defTabSz="914400" rtl="0" eaLnBrk="1" fontAlgn="auto" latinLnBrk="1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3000" dirty="0">
                <a:latin typeface="나눔고딕 Bold" pitchFamily="50" charset="-127"/>
                <a:ea typeface="나눔고딕 Bold" pitchFamily="50" charset="-127"/>
                <a:cs typeface="+mj-cs"/>
              </a:rPr>
              <a:t> </a:t>
            </a:r>
            <a:r>
              <a:rPr lang="en-US" altLang="ko-KR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</a:t>
            </a:r>
            <a:r>
              <a:rPr lang="ko-KR" altLang="en-US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하여 구강보건 및 개인위생교육을 실시하여 어린이들이</a:t>
            </a:r>
            <a:endParaRPr lang="en-US" altLang="ko-KR" sz="3000" dirty="0" smtClean="0">
              <a:latin typeface="나눔고딕 Bold" pitchFamily="50" charset="-127"/>
              <a:ea typeface="나눔고딕 Bold" pitchFamily="50" charset="-127"/>
              <a:cs typeface="+mj-cs"/>
            </a:endParaRPr>
          </a:p>
          <a:p>
            <a:pPr marL="514350" marR="0" lvl="0" indent="-514350" defTabSz="914400" rtl="0" eaLnBrk="1" fontAlgn="auto" latinLnBrk="1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3000" dirty="0">
                <a:latin typeface="나눔고딕 Bold" pitchFamily="50" charset="-127"/>
                <a:ea typeface="나눔고딕 Bold" pitchFamily="50" charset="-127"/>
                <a:cs typeface="+mj-cs"/>
              </a:rPr>
              <a:t> </a:t>
            </a:r>
            <a:r>
              <a:rPr lang="en-US" altLang="ko-KR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</a:t>
            </a:r>
            <a:r>
              <a:rPr lang="ko-KR" altLang="en-US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일상생활에서도 신체적 건강 유지를 위하여 청결한 자기</a:t>
            </a:r>
            <a:endParaRPr lang="en-US" altLang="ko-KR" sz="3000" dirty="0" smtClean="0">
              <a:latin typeface="나눔고딕 Bold" pitchFamily="50" charset="-127"/>
              <a:ea typeface="나눔고딕 Bold" pitchFamily="50" charset="-127"/>
              <a:cs typeface="+mj-cs"/>
            </a:endParaRPr>
          </a:p>
          <a:p>
            <a:pPr marL="514350" marR="0" lvl="0" indent="-514350" defTabSz="914400" rtl="0" eaLnBrk="1" fontAlgn="auto" latinLnBrk="1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3000" dirty="0">
                <a:latin typeface="나눔고딕 Bold" pitchFamily="50" charset="-127"/>
                <a:ea typeface="나눔고딕 Bold" pitchFamily="50" charset="-127"/>
                <a:cs typeface="+mj-cs"/>
              </a:rPr>
              <a:t> </a:t>
            </a:r>
            <a:r>
              <a:rPr lang="en-US" altLang="ko-KR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</a:t>
            </a:r>
            <a:r>
              <a:rPr lang="ko-KR" altLang="en-US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관리를 습관화 할 수 있도록 자립역량을 배양한다</a:t>
            </a:r>
            <a:r>
              <a:rPr lang="en-US" altLang="ko-KR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.</a:t>
            </a:r>
            <a:r>
              <a:rPr lang="ko-KR" altLang="en-US" sz="3000" dirty="0" smtClean="0">
                <a:latin typeface="나눔고딕 Bold" pitchFamily="50" charset="-127"/>
                <a:ea typeface="나눔고딕 Bold" pitchFamily="50" charset="-127"/>
                <a:cs typeface="+mj-cs"/>
              </a:rPr>
              <a:t> </a:t>
            </a:r>
            <a:endParaRPr lang="en-US" altLang="ko-KR" sz="3000" dirty="0" smtClean="0">
              <a:latin typeface="나눔고딕 Bold" pitchFamily="50" charset="-127"/>
              <a:ea typeface="나눔고딕 Bold" pitchFamily="50" charset="-127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2010-10-16_09%3B16%3B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graphicFrame>
        <p:nvGraphicFramePr>
          <p:cNvPr id="6" name="다이어그램 5"/>
          <p:cNvGraphicFramePr/>
          <p:nvPr/>
        </p:nvGraphicFramePr>
        <p:xfrm>
          <a:off x="357158" y="714356"/>
          <a:ext cx="842968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410</Words>
  <Application>Microsoft Office PowerPoint</Application>
  <PresentationFormat>화면 슬라이드 쇼(4:3)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자립데이 프로그램 사례보고</vt:lpstr>
      <vt:lpstr>중고등부 자립지원표준화 프로그램 실천을 위한 제안 요리COOK, 조리COOK</vt:lpstr>
      <vt:lpstr>슬라이드 3</vt:lpstr>
      <vt:lpstr>슬라이드 4</vt:lpstr>
      <vt:lpstr>슬라이드 5</vt:lpstr>
      <vt:lpstr>슬라이드 6</vt:lpstr>
      <vt:lpstr>미취학-초등부 아동의 자립지원표준화 프로그램 실천을 위한 제안 혼자서도 척!척!</vt:lpstr>
      <vt:lpstr>슬라이드 8</vt:lpstr>
      <vt:lpstr>슬라이드 9</vt:lpstr>
      <vt:lpstr>슬라이드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자립데이 프로그램 사례보고</dc:title>
  <dc:creator>korea</dc:creator>
  <cp:lastModifiedBy>korea</cp:lastModifiedBy>
  <cp:revision>13</cp:revision>
  <dcterms:created xsi:type="dcterms:W3CDTF">2011-04-05T06:28:01Z</dcterms:created>
  <dcterms:modified xsi:type="dcterms:W3CDTF">2011-04-05T07:54:38Z</dcterms:modified>
</cp:coreProperties>
</file>