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5" r:id="rId6"/>
    <p:sldId id="266" r:id="rId7"/>
    <p:sldId id="267" r:id="rId8"/>
    <p:sldId id="269" r:id="rId9"/>
    <p:sldId id="268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C3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A591-7A31-4D63-BCE5-D7C0FF39CAF7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F119-BC96-4FB2-B720-274222408AE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A591-7A31-4D63-BCE5-D7C0FF39CAF7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F119-BC96-4FB2-B720-274222408A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A591-7A31-4D63-BCE5-D7C0FF39CAF7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F119-BC96-4FB2-B720-274222408A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A591-7A31-4D63-BCE5-D7C0FF39CAF7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F119-BC96-4FB2-B720-274222408A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A591-7A31-4D63-BCE5-D7C0FF39CAF7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B65F119-BC96-4FB2-B720-274222408A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A591-7A31-4D63-BCE5-D7C0FF39CAF7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F119-BC96-4FB2-B720-274222408A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A591-7A31-4D63-BCE5-D7C0FF39CAF7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F119-BC96-4FB2-B720-274222408A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A591-7A31-4D63-BCE5-D7C0FF39CAF7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F119-BC96-4FB2-B720-274222408A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A591-7A31-4D63-BCE5-D7C0FF39CAF7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F119-BC96-4FB2-B720-274222408A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A591-7A31-4D63-BCE5-D7C0FF39CAF7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F119-BC96-4FB2-B720-274222408A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ko-KR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그림을 추가하려면 아이콘을 클릭하십시오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A591-7A31-4D63-BCE5-D7C0FF39CAF7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F119-BC96-4FB2-B720-274222408A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69A591-7A31-4D63-BCE5-D7C0FF39CAF7}" type="datetimeFigureOut">
              <a:rPr lang="ko-KR" altLang="en-US" smtClean="0"/>
              <a:pPr/>
              <a:t>2011-05-25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65F119-BC96-4FB2-B720-274222408A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1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1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1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1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1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 txBox="1">
            <a:spLocks/>
          </p:cNvSpPr>
          <p:nvPr/>
        </p:nvSpPr>
        <p:spPr>
          <a:xfrm>
            <a:off x="251520" y="188640"/>
            <a:ext cx="5256584" cy="965969"/>
          </a:xfrm>
          <a:prstGeom prst="rect">
            <a:avLst/>
          </a:prstGeom>
        </p:spPr>
        <p:txBody>
          <a:bodyPr vert="horz" lIns="45720" tIns="0" rIns="45720" bIns="0" anchor="b">
            <a:normAutofit fontScale="77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800" b="1" i="0" u="none" strike="noStrike" kern="1200" cap="all" spc="0" normalizeH="0" baseline="0" noProof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자립프로그램</a:t>
            </a:r>
            <a:r>
              <a:rPr kumimoji="0" lang="en-US" altLang="ko-KR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ko-KR" altLang="en-US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편지쓰기</a:t>
            </a:r>
            <a:endParaRPr kumimoji="0" lang="ko-KR" altLang="en-US" sz="4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그림 3" descr="1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772816"/>
            <a:ext cx="8208912" cy="4392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132856"/>
            <a:ext cx="8169506" cy="4248472"/>
          </a:xfrm>
          <a:prstGeom prst="rect">
            <a:avLst/>
          </a:prstGeom>
        </p:spPr>
      </p:pic>
      <p:sp>
        <p:nvSpPr>
          <p:cNvPr id="6" name="제목 1"/>
          <p:cNvSpPr txBox="1">
            <a:spLocks/>
          </p:cNvSpPr>
          <p:nvPr/>
        </p:nvSpPr>
        <p:spPr>
          <a:xfrm>
            <a:off x="467544" y="836712"/>
            <a:ext cx="2160240" cy="504056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편지 쓰기 </a:t>
            </a:r>
            <a:r>
              <a:rPr kumimoji="0" lang="en-US" altLang="ko-KR" sz="2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-1</a:t>
            </a:r>
            <a:endParaRPr kumimoji="0" lang="ko-KR" altLang="en-US" sz="2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>
          <a:xfrm>
            <a:off x="539552" y="692696"/>
            <a:ext cx="2160240" cy="504056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편지 쓰기 </a:t>
            </a:r>
            <a:r>
              <a:rPr kumimoji="0" lang="en-US" altLang="ko-KR" sz="2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-2</a:t>
            </a:r>
            <a:endParaRPr kumimoji="0" lang="ko-KR" altLang="en-US" sz="2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844824"/>
            <a:ext cx="8208912" cy="417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140886"/>
            <a:ext cx="8064896" cy="5456466"/>
          </a:xfrm>
          <a:prstGeom prst="rect">
            <a:avLst/>
          </a:prstGeom>
        </p:spPr>
      </p:pic>
      <p:sp>
        <p:nvSpPr>
          <p:cNvPr id="6" name="제목 1"/>
          <p:cNvSpPr txBox="1">
            <a:spLocks/>
          </p:cNvSpPr>
          <p:nvPr/>
        </p:nvSpPr>
        <p:spPr>
          <a:xfrm>
            <a:off x="395536" y="188640"/>
            <a:ext cx="2160240" cy="504056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편지 쓰기 </a:t>
            </a:r>
            <a:r>
              <a:rPr kumimoji="0" lang="en-US" altLang="ko-KR" sz="2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-3</a:t>
            </a:r>
            <a:endParaRPr kumimoji="0" lang="ko-KR" altLang="en-US" sz="2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 txBox="1">
            <a:spLocks/>
          </p:cNvSpPr>
          <p:nvPr/>
        </p:nvSpPr>
        <p:spPr>
          <a:xfrm>
            <a:off x="395536" y="188640"/>
            <a:ext cx="2160240" cy="504056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편지 쓰기 </a:t>
            </a:r>
            <a:r>
              <a:rPr kumimoji="0" lang="en-US" altLang="ko-KR" sz="2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-4</a:t>
            </a:r>
            <a:endParaRPr kumimoji="0" lang="ko-KR" altLang="en-US" sz="2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그림 9" descr="1-1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683568" y="2060848"/>
            <a:ext cx="7776864" cy="446449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683568" y="1052736"/>
            <a:ext cx="4752528" cy="605929"/>
          </a:xfrm>
          <a:prstGeom prst="rect">
            <a:avLst/>
          </a:prstGeom>
          <a:solidFill>
            <a:srgbClr val="C3C3C3"/>
          </a:solidFill>
        </p:spPr>
        <p:txBody>
          <a:bodyPr vert="horz" lIns="45720" tIns="0" rIns="45720" bIns="0" anchor="b">
            <a:normAutofit fontScale="550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800" b="1" i="0" u="none" strike="noStrike" kern="1200" cap="all" spc="0" normalizeH="0" baseline="0" noProof="0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상대에 따라 달라지는 호칭</a:t>
            </a:r>
            <a:r>
              <a:rPr kumimoji="0" lang="en-US" altLang="ko-KR" sz="4800" b="1" i="0" u="none" strike="noStrike" kern="1200" cap="all" spc="0" normalizeH="0" baseline="0" noProof="0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ko-KR" altLang="en-US" sz="4800" b="1" i="0" u="none" strike="noStrike" kern="1200" cap="all" spc="0" normalizeH="0" baseline="0" noProof="0" dirty="0">
              <a:ln w="6350"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539552" y="1988840"/>
            <a:ext cx="4752528" cy="605929"/>
          </a:xfrm>
          <a:prstGeom prst="rect">
            <a:avLst/>
          </a:prstGeom>
          <a:solidFill>
            <a:srgbClr val="C3C3C3"/>
          </a:solidFill>
        </p:spPr>
        <p:txBody>
          <a:bodyPr vert="horz" lIns="45720" tIns="0" rIns="45720" bIns="0" anchor="b">
            <a:normAutofit fontScale="550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800" b="1" i="0" u="none" strike="noStrike" kern="1200" cap="all" spc="0" normalizeH="0" baseline="0" noProof="0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상대에 따라 달라지는 안부</a:t>
            </a:r>
            <a:r>
              <a:rPr kumimoji="0" lang="en-US" altLang="ko-KR" sz="4800" b="1" i="0" u="none" strike="noStrike" kern="1200" cap="all" spc="0" normalizeH="0" baseline="0" noProof="0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ko-KR" altLang="en-US" sz="4800" b="1" i="0" u="none" strike="noStrike" kern="1200" cap="all" spc="0" normalizeH="0" baseline="0" noProof="0" dirty="0">
              <a:ln w="6350"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467544" y="620688"/>
            <a:ext cx="2160240" cy="504056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편지 쓰기 </a:t>
            </a:r>
            <a:r>
              <a:rPr kumimoji="0" lang="en-US" altLang="ko-KR" sz="2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-5</a:t>
            </a:r>
            <a:endParaRPr kumimoji="0" lang="ko-KR" altLang="en-US" sz="2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그림 7" descr="1-1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39552" y="3068960"/>
            <a:ext cx="7920880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780928"/>
            <a:ext cx="6984776" cy="3744416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683568" y="692696"/>
            <a:ext cx="2160240" cy="504056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편지 쓰기 </a:t>
            </a:r>
            <a:r>
              <a:rPr kumimoji="0" lang="en-US" altLang="ko-KR" sz="2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-6</a:t>
            </a:r>
            <a:endParaRPr kumimoji="0" lang="ko-KR" altLang="en-US" sz="2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그림 6" descr="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980728"/>
            <a:ext cx="5040560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708920"/>
            <a:ext cx="7128792" cy="3619601"/>
          </a:xfrm>
          <a:prstGeom prst="rect">
            <a:avLst/>
          </a:prstGeom>
        </p:spPr>
      </p:pic>
      <p:pic>
        <p:nvPicPr>
          <p:cNvPr id="6" name="그림 5" descr="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1556792"/>
            <a:ext cx="2952328" cy="2232248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755576" y="1124744"/>
            <a:ext cx="2160240" cy="504056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편지 쓰기 </a:t>
            </a:r>
            <a:r>
              <a:rPr kumimoji="0" lang="en-US" altLang="ko-KR" sz="2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-7</a:t>
            </a:r>
            <a:endParaRPr kumimoji="0" lang="ko-KR" altLang="en-US" sz="2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>
          <a:xfrm>
            <a:off x="395536" y="764704"/>
            <a:ext cx="2160240" cy="504056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편지 쓰기 </a:t>
            </a:r>
            <a:r>
              <a:rPr kumimoji="0" lang="en-US" altLang="ko-KR" sz="2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-8</a:t>
            </a:r>
            <a:endParaRPr kumimoji="0" lang="ko-KR" altLang="en-US" sz="2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그림 8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348880"/>
            <a:ext cx="8568952" cy="3600400"/>
          </a:xfrm>
          <a:prstGeom prst="rect">
            <a:avLst/>
          </a:prstGeom>
        </p:spPr>
      </p:pic>
      <p:pic>
        <p:nvPicPr>
          <p:cNvPr id="10" name="그림 9" descr="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2780928"/>
            <a:ext cx="1008112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선">
  <a:themeElements>
    <a:clrScheme name="광선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광선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광선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98</TotalTime>
  <Words>45</Words>
  <Application>Microsoft Office PowerPoint</Application>
  <PresentationFormat>화면 슬라이드 쇼(4:3)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광선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자웅정애</dc:creator>
  <cp:lastModifiedBy>자웅정애</cp:lastModifiedBy>
  <cp:revision>11</cp:revision>
  <dcterms:created xsi:type="dcterms:W3CDTF">2011-05-21T13:24:58Z</dcterms:created>
  <dcterms:modified xsi:type="dcterms:W3CDTF">2011-05-25T01:31:46Z</dcterms:modified>
</cp:coreProperties>
</file>